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/>
    <p:restoredTop sz="94665"/>
  </p:normalViewPr>
  <p:slideViewPr>
    <p:cSldViewPr snapToGrid="0" snapToObjects="1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D8C5A0-0CA5-D347-83EA-FD4C56A65E1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4F17B-5394-DC46-83AF-B69DB4A8E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76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8D9CC-B491-FC4E-BB8B-A81639B41731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5A98-741D-F748-9DC6-0EED6F51D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9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8D9CC-B491-FC4E-BB8B-A81639B41731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5A98-741D-F748-9DC6-0EED6F51D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86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8D9CC-B491-FC4E-BB8B-A81639B41731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5A98-741D-F748-9DC6-0EED6F51D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60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8D9CC-B491-FC4E-BB8B-A81639B41731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5A98-741D-F748-9DC6-0EED6F51D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36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8D9CC-B491-FC4E-BB8B-A81639B41731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5A98-741D-F748-9DC6-0EED6F51D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2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8D9CC-B491-FC4E-BB8B-A81639B41731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5A98-741D-F748-9DC6-0EED6F51D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6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8D9CC-B491-FC4E-BB8B-A81639B41731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5A98-741D-F748-9DC6-0EED6F51D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0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8D9CC-B491-FC4E-BB8B-A81639B41731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5A98-741D-F748-9DC6-0EED6F51D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0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8D9CC-B491-FC4E-BB8B-A81639B41731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5A98-741D-F748-9DC6-0EED6F51D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144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8D9CC-B491-FC4E-BB8B-A81639B41731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5A98-741D-F748-9DC6-0EED6F51D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9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8D9CC-B491-FC4E-BB8B-A81639B41731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5A98-741D-F748-9DC6-0EED6F51D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8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8D9CC-B491-FC4E-BB8B-A81639B41731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65A98-741D-F748-9DC6-0EED6F51D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51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Leek Hotpot</a:t>
            </a:r>
            <a:endParaRPr lang="en-US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Green group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263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0"/>
            <a:ext cx="119985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102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120254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98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700" y="0"/>
            <a:ext cx="60547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011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260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6391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00" y="0"/>
            <a:ext cx="62674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153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700" y="0"/>
            <a:ext cx="60639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04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800" y="0"/>
            <a:ext cx="59827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201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0"/>
            <a:ext cx="119776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76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0"/>
            <a:ext cx="119780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037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0"/>
            <a:ext cx="119925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58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0"/>
            <a:ext cx="119776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28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0"/>
            <a:ext cx="12001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11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</Words>
  <Application>Microsoft Office PowerPoint</Application>
  <PresentationFormat>Custom</PresentationFormat>
  <Paragraphs>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Leek Hotpot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Leek Hotpot</dc:title>
  <dc:creator>Charlotte Craggs</dc:creator>
  <cp:lastModifiedBy>Craggs, Charlotte</cp:lastModifiedBy>
  <cp:revision>2</cp:revision>
  <dcterms:created xsi:type="dcterms:W3CDTF">2021-02-21T15:37:11Z</dcterms:created>
  <dcterms:modified xsi:type="dcterms:W3CDTF">2021-02-23T11:45:37Z</dcterms:modified>
</cp:coreProperties>
</file>