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52CC7-7789-4AF9-87E1-8780D394200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868A8-14E5-4CE2-8DEC-5DACE1B14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2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4FF8-C3AD-4E35-BE48-EFD5E652C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FA5A9-AD87-4F5F-89D4-08FF2343D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9910D-5D50-4AAC-9DC2-C88F4B73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2B4-613C-4D1E-BAC8-A687242B475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1683F-4295-4F16-A7A9-3BD7FA5C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77C92-ECB9-49F8-968D-326A536C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DB85-4525-49B0-B225-A6BC49891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7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20045-0D25-4401-B13B-CEFECDB1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1C293-83D2-482B-9014-71D00E820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ACB06-8467-43D8-AFEB-3F8B2E3D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2B4-613C-4D1E-BAC8-A687242B475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D5FFC-AE88-48CE-86F8-16D418B1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31A6C-B114-4B65-B62B-361EC4F3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DB85-4525-49B0-B225-A6BC49891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7B036-0A8C-41BA-B563-0DEEE03A5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78999-13F1-4772-A0B2-87E9B67FA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59E64-A84C-4948-9335-A249DBFD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2B4-613C-4D1E-BAC8-A687242B475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45BC-71C9-43D3-8105-ABAF32F9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5B862-8879-49A1-A311-A96F2370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DB85-4525-49B0-B225-A6BC49891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4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16EE-EC77-4338-8208-A9612EF8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102A-613D-4DF6-B0A9-D1E17870D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29C01-2E30-48B6-B47F-D6CA1B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2B4-613C-4D1E-BAC8-A687242B475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2D2EB-B697-401F-AF71-404120CC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8D841-C613-48EF-AF91-E91BF6B7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DB85-4525-49B0-B225-A6BC49891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54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FC09-DEF9-4A51-828C-DF567778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E68C3-A857-4056-A182-C1DF462B1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D461F-9937-49D0-9B4D-09E6FB61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2B4-613C-4D1E-BAC8-A687242B475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A9A54-3787-46CA-A877-DE1BBDB1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09CD-C687-4F6A-86B6-1016830C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DB85-4525-49B0-B225-A6BC49891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73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8359-EC06-4462-A15A-FA41BAC8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CC2D-DA39-430E-9E8B-1AD918B2E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31C7A-2066-4CA5-BA27-850184A20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A9712-282B-4C97-8470-A09CA13B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2B4-613C-4D1E-BAC8-A687242B475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ABB74-617B-4A78-A072-403F6515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2846B-192F-45D4-BD87-5BD9499C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DB85-4525-49B0-B225-A6BC49891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30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E473-5DDB-45CE-8D45-BEF00592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A4BE4-E047-43E2-AE54-79E49B117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C8F0B-8CDB-4D11-9273-0BA22E571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C8140-7564-47FF-A70D-7730B82B1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8D314-1704-4FE2-BD24-EFDA8A785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18B30-C946-44DA-B981-735D3E8B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2B4-613C-4D1E-BAC8-A687242B475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13E4E-5DCB-4004-9297-2757709A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5A179-F448-48BB-A3DD-D00F7E28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DB85-4525-49B0-B225-A6BC49891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71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D737-503C-4CC0-B6E2-90411284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838AF-5460-47C7-A88D-09A10DC1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2B4-613C-4D1E-BAC8-A687242B475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98C8C-2AF7-44C2-B7EC-382A3BE3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ED4AC-9868-4F45-898F-E262BC2C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DB85-4525-49B0-B225-A6BC49891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17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EF132-B476-4FDD-9E1D-E290F566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2B4-613C-4D1E-BAC8-A687242B475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305A8-469D-4EFA-9F9B-6912355B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09DB0-7D8F-417C-A992-1628ABAC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DB85-4525-49B0-B225-A6BC49891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5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1756-8712-432A-9538-F69C35E3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77E4F-5DCE-418D-9430-3200E9CFF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F77CD-353A-4612-B337-7E6FFBED6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D81AE-F920-462E-86F5-E03C11B7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2B4-613C-4D1E-BAC8-A687242B475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42207-066D-4BBC-9E08-5006EE81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F308A-B65B-4A12-8BCD-26B342A1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DB85-4525-49B0-B225-A6BC49891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5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F6EC-CEB1-4FDA-AFDA-C32EAED2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52B8A-4964-409B-9AF7-BBC593E14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1ACA3-4C60-484B-B4BC-D413B1631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0528-9A6F-4A24-8D34-D0DA2188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2B4-613C-4D1E-BAC8-A687242B475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98D2D-A359-45F3-9192-A379E2FB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1D36B-9815-48D1-81D5-1D87CD6E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DB85-4525-49B0-B225-A6BC49891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07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DA6B3-9630-4F3F-AED4-2FB27145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7DB9D-DD4E-4673-9857-BA6ED8485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F171D-075E-4361-837D-7B816FE1F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92B4-613C-4D1E-BAC8-A687242B475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C4C4-EC9E-4818-B869-25CF364C7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DD13-0E3E-4623-B76D-3A0961CF7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DB85-4525-49B0-B225-A6BC49891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7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F3D46-03FE-4B4A-82EC-9D1D72C6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5" y="65287"/>
            <a:ext cx="4364901" cy="67350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DE2794-4EAA-454C-9019-97F363D50D98}"/>
              </a:ext>
            </a:extLst>
          </p:cNvPr>
          <p:cNvSpPr/>
          <p:nvPr/>
        </p:nvSpPr>
        <p:spPr>
          <a:xfrm>
            <a:off x="4601546" y="233013"/>
            <a:ext cx="73833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Where did Danny go after school?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45FC5-2873-480E-B686-59F531687997}"/>
              </a:ext>
            </a:extLst>
          </p:cNvPr>
          <p:cNvSpPr/>
          <p:nvPr/>
        </p:nvSpPr>
        <p:spPr>
          <a:xfrm>
            <a:off x="4808692" y="3288411"/>
            <a:ext cx="73833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What was the problem with Uncle Hal’s inventions?</a:t>
            </a:r>
          </a:p>
        </p:txBody>
      </p:sp>
    </p:spTree>
    <p:extLst>
      <p:ext uri="{BB962C8B-B14F-4D97-AF65-F5344CB8AC3E}">
        <p14:creationId xmlns:p14="http://schemas.microsoft.com/office/powerpoint/2010/main" val="176088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E33A4-852C-47FA-8CC2-0F368A6D5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807"/>
            <a:ext cx="8658465" cy="65606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00736E-771A-447F-B539-10F661ECF1A5}"/>
              </a:ext>
            </a:extLst>
          </p:cNvPr>
          <p:cNvSpPr/>
          <p:nvPr/>
        </p:nvSpPr>
        <p:spPr>
          <a:xfrm>
            <a:off x="8353886" y="233013"/>
            <a:ext cx="363096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Name one of Uncle Hal’s inventions. </a:t>
            </a:r>
          </a:p>
        </p:txBody>
      </p:sp>
    </p:spTree>
    <p:extLst>
      <p:ext uri="{BB962C8B-B14F-4D97-AF65-F5344CB8AC3E}">
        <p14:creationId xmlns:p14="http://schemas.microsoft.com/office/powerpoint/2010/main" val="323741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92736-CD52-44F9-A2B8-4647AADF4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2692" cy="66760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6B8B8D-0ED0-4D09-8385-394D9230605F}"/>
              </a:ext>
            </a:extLst>
          </p:cNvPr>
          <p:cNvSpPr/>
          <p:nvPr/>
        </p:nvSpPr>
        <p:spPr>
          <a:xfrm>
            <a:off x="8504808" y="233013"/>
            <a:ext cx="34800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What was the name of the Bully?</a:t>
            </a:r>
          </a:p>
        </p:txBody>
      </p:sp>
    </p:spTree>
    <p:extLst>
      <p:ext uri="{BB962C8B-B14F-4D97-AF65-F5344CB8AC3E}">
        <p14:creationId xmlns:p14="http://schemas.microsoft.com/office/powerpoint/2010/main" val="131820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D541C-2420-4736-908D-3C5A37937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9" y="0"/>
            <a:ext cx="8928065" cy="66671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7559D4-3BCA-4F72-9C8E-5910E9EAFE08}"/>
              </a:ext>
            </a:extLst>
          </p:cNvPr>
          <p:cNvSpPr/>
          <p:nvPr/>
        </p:nvSpPr>
        <p:spPr>
          <a:xfrm>
            <a:off x="8229600" y="233013"/>
            <a:ext cx="375525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Tru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or false? Danny wants to be in the school play.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4C97CF-F055-4D1D-BCB6-4DB789D291F6}"/>
              </a:ext>
            </a:extLst>
          </p:cNvPr>
          <p:cNvSpPr/>
          <p:nvPr/>
        </p:nvSpPr>
        <p:spPr>
          <a:xfrm>
            <a:off x="8460418" y="3624283"/>
            <a:ext cx="427015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When does Uncle Hal tell Danny to come back?</a:t>
            </a:r>
          </a:p>
        </p:txBody>
      </p:sp>
    </p:spTree>
    <p:extLst>
      <p:ext uri="{BB962C8B-B14F-4D97-AF65-F5344CB8AC3E}">
        <p14:creationId xmlns:p14="http://schemas.microsoft.com/office/powerpoint/2010/main" val="247041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0791D-B9A8-49E6-B239-DDFC9FF9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1" y="0"/>
            <a:ext cx="8944077" cy="66582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C13B85-8C05-4AE9-8AF0-317BF0D8C36A}"/>
              </a:ext>
            </a:extLst>
          </p:cNvPr>
          <p:cNvSpPr/>
          <p:nvPr/>
        </p:nvSpPr>
        <p:spPr>
          <a:xfrm>
            <a:off x="8504808" y="233013"/>
            <a:ext cx="348004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True or false? Uncle Hal showed Danny a test tube full of a green powder.</a:t>
            </a:r>
          </a:p>
        </p:txBody>
      </p:sp>
    </p:spTree>
    <p:extLst>
      <p:ext uri="{BB962C8B-B14F-4D97-AF65-F5344CB8AC3E}">
        <p14:creationId xmlns:p14="http://schemas.microsoft.com/office/powerpoint/2010/main" val="237760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3289B3-4FA9-4AAA-8D64-FAAE8511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5569" cy="67091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15DCE6-15AA-42E5-809D-D9170719399B}"/>
              </a:ext>
            </a:extLst>
          </p:cNvPr>
          <p:cNvSpPr/>
          <p:nvPr/>
        </p:nvSpPr>
        <p:spPr>
          <a:xfrm>
            <a:off x="4601546" y="233013"/>
            <a:ext cx="73833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What does Danny hope the potion will do?</a:t>
            </a:r>
          </a:p>
        </p:txBody>
      </p:sp>
    </p:spTree>
    <p:extLst>
      <p:ext uri="{BB962C8B-B14F-4D97-AF65-F5344CB8AC3E}">
        <p14:creationId xmlns:p14="http://schemas.microsoft.com/office/powerpoint/2010/main" val="226247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96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2</cp:revision>
  <dcterms:created xsi:type="dcterms:W3CDTF">2021-02-09T16:18:08Z</dcterms:created>
  <dcterms:modified xsi:type="dcterms:W3CDTF">2021-02-09T16:41:28Z</dcterms:modified>
</cp:coreProperties>
</file>