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0T15:34:57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326">
    <iact:property name="dataType"/>
    <iact:actionData xml:id="d0">
      <inkml:trace xmlns:inkml="http://www.w3.org/2003/InkML" xml:id="stk0" contextRef="#ctx0" brushRef="#br0">6571 6258 0,'0'-35'84,"-34"0"3,34 0-63,-35 35 102,0-34-63,-34-1 13,34 0-69,0 35 327,0 0-332,1 0 11,-71 0-6,70 35 17,1-35-20,-36 35 9,35-35 2,35 34-9,-34-34 1,-1 35 226,0-35-215,35 35-5,-70 0-1,70-1 36,0 36-35,0-35 6,0-1 20,0 1-23,0 35 10,-34-35-8,34 69 81,0-35-4,34-34-61,1-35-12,-35 35 20,35-35-26,35 35 16,-36-35 16,1 0 66,0 0-101,139 0 43,-139 0-21,-1 0-29,1 0 2,35 0 7,-36 0 10,1 0-9,0-35 57,-35 0 175,69 35-232,-69-35-13,35-34 49,-35 34-12,35 35 14</inkml:trace>
    </iact:actionData>
  </iact:action>
  <iact:action type="add" startTime="10671">
    <iact:property name="dataType"/>
    <iact:actionData xml:id="d1">
      <inkml:trace xmlns:inkml="http://www.w3.org/2003/InkML" xml:id="stk1" contextRef="#ctx0" brushRef="#br0">9040 6327 0,'-69'-35'82,"34"1"-77,0-1 22,-34 0-23,34-34 9,0-1-10,0 70 3,35-35 20,-35 35 22,1-34 30,-1 34-66,0 0 108,0 0-83,1 0-22,-36 0 2,35 0 0,1 34 63,-1 1-40,0 35-22,0-70-8,0 69 8,35-34 1,0 0 119,0-1-120,0 1-10,0 0 41,0 0-8,0-1-12,35 36-11,-35-35-11,0 34 34,0-34-33,0 0 8,70 34-10,-70-34 51,35-35 219,34 0-261,-34 0-7,0 0 0,-1 0 177,1 0-156,0 0-10,0 0-12,-1 0 42,1 0-34,70-35 17,-71 35 29,1-34 73,-35-1-16</inkml:trace>
    </iact:actionData>
  </iact:action>
  <iact:action type="add" startTime="14687">
    <iact:property name="dataType"/>
    <iact:actionData xml:id="d2">
      <inkml:trace xmlns:inkml="http://www.w3.org/2003/InkML" xml:id="stk2" contextRef="#ctx0" brushRef="#br0">11265 6153 0</inkml:trace>
    </iact:actionData>
  </iact:action>
  <iact:action type="add" startTime="15227">
    <iact:property name="dataType"/>
    <iact:actionData xml:id="d3">
      <inkml:trace xmlns:inkml="http://www.w3.org/2003/InkML" xml:id="stk3" contextRef="#ctx0" brushRef="#br0">11126 6119 0,'-34'0'99,"-1"0"-67,-69 0-20,69 0 0,0-35-9,-35 35 58,1 0-58,-1-70 18,36 70 51,-1 0-57,0 35-11,0-35 32,1 35-27,-1 0 15,35-1-17,0 36 33,-35-70-32,35 35 16,0-1 41,-35-34-50,35 35-7,0 35 16,0-36 4,0 1 32,0 0-44,0 35 8,35-70 32,-35 34-48,0 1 65,35 0-70,0 0 49,-35-1-36,69 1 10,-69 0-23,35-35 65,34 104-66,1-104 252,-35 0-229,-1 0 48,1 0-64,0-35 20,35 1-22,-36 34 9,36 0-10,-35-70 5,34 35-8,-69 1 5,70 34 62,-70-35-53,34 0-10,71 35 5,-105-35 120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microsoft.com/office/2007/relationships/media" Target="../media/media6.m4a"/><Relationship Id="rId16" Type="http://schemas.openxmlformats.org/officeDocument/2006/relationships/image" Target="../media/image2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91D957-572C-4267-9374-CE75AE1C8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1"/>
    </mc:Choice>
    <mc:Fallback xmlns="">
      <p:transition spd="slow" advTm="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rtoon Caterpillar Poster • Pixers® • We live to change">
            <a:extLst>
              <a:ext uri="{FF2B5EF4-FFF2-40B4-BE49-F238E27FC236}">
                <a16:creationId xmlns:a16="http://schemas.microsoft.com/office/drawing/2014/main" id="{68C8342B-7362-4570-A447-DF6DABF36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7643" r="6607" b="10206"/>
          <a:stretch/>
        </p:blipFill>
        <p:spPr bwMode="auto">
          <a:xfrm>
            <a:off x="493362" y="2251359"/>
            <a:ext cx="2570919" cy="23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 cats - Google Search | Cat clipart, Cat vector, Funny cartoon faces">
            <a:extLst>
              <a:ext uri="{FF2B5EF4-FFF2-40B4-BE49-F238E27FC236}">
                <a16:creationId xmlns:a16="http://schemas.microsoft.com/office/drawing/2014/main" id="{51FA6BAA-1101-4F8E-A38D-7F8F13645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r="21121"/>
          <a:stretch/>
        </p:blipFill>
        <p:spPr bwMode="auto">
          <a:xfrm>
            <a:off x="6558452" y="1744803"/>
            <a:ext cx="2042701" cy="33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ug clipart cartoon, Mug cartoon Transparent FREE for download on  WebStockReview 2021">
            <a:extLst>
              <a:ext uri="{FF2B5EF4-FFF2-40B4-BE49-F238E27FC236}">
                <a16:creationId xmlns:a16="http://schemas.microsoft.com/office/drawing/2014/main" id="{A973CEC2-8221-4464-87D8-FCB763017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r="14297"/>
          <a:stretch/>
        </p:blipFill>
        <p:spPr bwMode="auto">
          <a:xfrm>
            <a:off x="3371287" y="2348966"/>
            <a:ext cx="2570920" cy="24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ute cartoon carrot with isolated white Royalty Free Vector">
            <a:extLst>
              <a:ext uri="{FF2B5EF4-FFF2-40B4-BE49-F238E27FC236}">
                <a16:creationId xmlns:a16="http://schemas.microsoft.com/office/drawing/2014/main" id="{B413F365-4908-4B42-87BF-4BB2D391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 bwMode="auto">
          <a:xfrm>
            <a:off x="9087009" y="1971259"/>
            <a:ext cx="2054412" cy="2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72EFD2-2B8E-42AA-BFC7-F34E3FA26A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5"/>
    </mc:Choice>
    <mc:Fallback xmlns="">
      <p:transition spd="slow" advTm="1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26D6A-4B36-4AE7-9211-50B96C60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54" y="642600"/>
            <a:ext cx="5456092" cy="55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F12A60-7B4D-4A60-AFF6-93BD0B449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0"/>
    </mc:Choice>
    <mc:Fallback xmlns="">
      <p:transition spd="slow" advTm="12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D1C95A-A3A8-405B-B867-7EEF17BB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62" y="775799"/>
            <a:ext cx="5195271" cy="5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artoon Caterpillar Poster • Pixers® • We live to change">
            <a:extLst>
              <a:ext uri="{FF2B5EF4-FFF2-40B4-BE49-F238E27FC236}">
                <a16:creationId xmlns:a16="http://schemas.microsoft.com/office/drawing/2014/main" id="{90B47D88-396D-44E0-8A34-3DAA8C637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7643" r="6607" b="10206"/>
          <a:stretch/>
        </p:blipFill>
        <p:spPr bwMode="auto">
          <a:xfrm>
            <a:off x="798212" y="1229970"/>
            <a:ext cx="4800730" cy="43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685B5E-2478-4882-B3B9-6E094F609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3"/>
    </mc:Choice>
    <mc:Fallback xmlns="">
      <p:transition spd="slow" advTm="2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D1C95A-A3A8-405B-B867-7EEF17BB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62" y="775799"/>
            <a:ext cx="5195271" cy="5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artoon Caterpillar Poster • Pixers® • We live to change">
            <a:extLst>
              <a:ext uri="{FF2B5EF4-FFF2-40B4-BE49-F238E27FC236}">
                <a16:creationId xmlns:a16="http://schemas.microsoft.com/office/drawing/2014/main" id="{90B47D88-396D-44E0-8A34-3DAA8C637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7643" r="6607" b="10206"/>
          <a:stretch/>
        </p:blipFill>
        <p:spPr bwMode="auto">
          <a:xfrm>
            <a:off x="798212" y="1229970"/>
            <a:ext cx="4800730" cy="43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31D925-835B-4124-85A4-52C07235F5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4"/>
    </mc:Choice>
    <mc:Fallback xmlns="">
      <p:transition spd="slow" advTm="13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306334"/>
            <a:ext cx="17674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435" y="348257"/>
            <a:ext cx="18227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7652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277" y="2668485"/>
            <a:ext cx="1809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324555" y="4988713"/>
            <a:ext cx="18060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577" y="2668485"/>
            <a:ext cx="1768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814577" y="4988713"/>
            <a:ext cx="18089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24555" y="348257"/>
            <a:ext cx="176500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4776" y="2668485"/>
            <a:ext cx="1809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555" y="2668485"/>
            <a:ext cx="1795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" y="4988713"/>
            <a:ext cx="176230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55D3905-8CB8-4723-A371-4EB862633A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1"/>
    </mc:Choice>
    <mc:Fallback xmlns="">
      <p:transition spd="slow" advTm="46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Freebie Practice Handwriting Worksheet - &quot;Letter C&quot; {Messare Clips and  Design} | Handwriting worksheets, Kindergarten letters, Letter c">
            <a:extLst>
              <a:ext uri="{FF2B5EF4-FFF2-40B4-BE49-F238E27FC236}">
                <a16:creationId xmlns:a16="http://schemas.microsoft.com/office/drawing/2014/main" id="{04CA10F5-6927-49F8-AA15-8903F8174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65919" r="22494" b="22631"/>
          <a:stretch/>
        </p:blipFill>
        <p:spPr bwMode="auto">
          <a:xfrm>
            <a:off x="1055076" y="1899139"/>
            <a:ext cx="3468169" cy="7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B14508-A712-402B-BA5F-E46D553CC1B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077920" y="2152800"/>
              <a:ext cx="2015640" cy="33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B14508-A712-402B-BA5F-E46D553CC1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8560" y="2143440"/>
                <a:ext cx="2034360" cy="3567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41F1C04-DEFD-4167-8F4F-A9BF392F2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8"/>
    </mc:Choice>
    <mc:Fallback xmlns="">
      <p:transition spd="slow" advTm="20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5|2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5|1.4|1.3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0.9|1.1|1.2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1|1.1|1.1|1.1|1.1|1.2|1.2|1.2|1.2|1.2|5.3|1.1|1.1|1|1.1|1.2|1.3|1|1.1|1|1.1|0.9|1|1|1.1|1|1|0.9|1|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10</dc:title>
  <dc:creator>Laptop</dc:creator>
  <cp:lastModifiedBy>Crow, Lianne</cp:lastModifiedBy>
  <cp:revision>14</cp:revision>
  <dcterms:created xsi:type="dcterms:W3CDTF">2021-01-18T11:03:48Z</dcterms:created>
  <dcterms:modified xsi:type="dcterms:W3CDTF">2021-01-25T14:44:14Z</dcterms:modified>
</cp:coreProperties>
</file>