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1C79-B6CD-4B98-8FB3-15CA395E5008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4951-DC9A-4C89-8BA0-8108974BF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300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1C79-B6CD-4B98-8FB3-15CA395E5008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4951-DC9A-4C89-8BA0-8108974BF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0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1C79-B6CD-4B98-8FB3-15CA395E5008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4951-DC9A-4C89-8BA0-8108974BF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94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1C79-B6CD-4B98-8FB3-15CA395E5008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4951-DC9A-4C89-8BA0-8108974BF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40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1C79-B6CD-4B98-8FB3-15CA395E5008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4951-DC9A-4C89-8BA0-8108974BF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80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1C79-B6CD-4B98-8FB3-15CA395E5008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4951-DC9A-4C89-8BA0-8108974BF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93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1C79-B6CD-4B98-8FB3-15CA395E5008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4951-DC9A-4C89-8BA0-8108974BF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40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1C79-B6CD-4B98-8FB3-15CA395E5008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4951-DC9A-4C89-8BA0-8108974BF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31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1C79-B6CD-4B98-8FB3-15CA395E5008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4951-DC9A-4C89-8BA0-8108974BF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85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1C79-B6CD-4B98-8FB3-15CA395E5008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4951-DC9A-4C89-8BA0-8108974BF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67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1C79-B6CD-4B98-8FB3-15CA395E5008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4951-DC9A-4C89-8BA0-8108974BF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83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31C79-B6CD-4B98-8FB3-15CA395E5008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64951-DC9A-4C89-8BA0-8108974BF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08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Mathew Ellwood 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35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Tower of Newcastle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2" t="9659" r="25595" b="6250"/>
          <a:stretch/>
        </p:blipFill>
        <p:spPr bwMode="auto">
          <a:xfrm>
            <a:off x="2569274" y="623081"/>
            <a:ext cx="4104456" cy="623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698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499992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32849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9" t="9127" r="25706" b="49603"/>
          <a:stretch/>
        </p:blipFill>
        <p:spPr bwMode="auto">
          <a:xfrm>
            <a:off x="251520" y="116632"/>
            <a:ext cx="4064000" cy="301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9" t="52935" r="25296" b="5208"/>
          <a:stretch/>
        </p:blipFill>
        <p:spPr bwMode="auto">
          <a:xfrm>
            <a:off x="4716016" y="116632"/>
            <a:ext cx="4156364" cy="306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6" t="22065" r="25189" b="35890"/>
          <a:stretch/>
        </p:blipFill>
        <p:spPr bwMode="auto">
          <a:xfrm>
            <a:off x="159156" y="3501008"/>
            <a:ext cx="4156364" cy="307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010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</Words>
  <Application>Microsoft Office PowerPoint</Application>
  <PresentationFormat>On-screen Show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Mathew Ellwood Art</vt:lpstr>
      <vt:lpstr>Tower of Newcastle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Mathew Ellwood Art</dc:title>
  <dc:creator>Lincoln-Johnson, Nicola</dc:creator>
  <cp:lastModifiedBy>Lincoln-Johnson, Nicola</cp:lastModifiedBy>
  <cp:revision>1</cp:revision>
  <dcterms:created xsi:type="dcterms:W3CDTF">2021-01-12T12:34:19Z</dcterms:created>
  <dcterms:modified xsi:type="dcterms:W3CDTF">2021-01-12T12:40:41Z</dcterms:modified>
</cp:coreProperties>
</file>