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7"/>
  </p:normalViewPr>
  <p:slideViewPr>
    <p:cSldViewPr snapToGrid="0" snapToObjects="1">
      <p:cViewPr varScale="1">
        <p:scale>
          <a:sx n="90" d="100"/>
          <a:sy n="90" d="100"/>
        </p:scale>
        <p:origin x="232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3T10:53:08.6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1 495 24575,'0'-13'0,"0"3"0,0-3 0,0 4 0,0-5 0,0 3 0,0-3 0,0 5 0,0 0 0,0 0 0,0 0 0,4 0 0,-3 0 0,7 0 0,-7 0 0,7-1 0,-7 1 0,3 0 0,0 0 0,-3 0 0,7 0 0,-7 0 0,7 4 0,-7-3 0,3 3 0,0-1 0,-3-2 0,7 3 0,-7-4 0,7 4 0,-7-3 0,8 3 0,-4-4 0,0 0 0,3 0 0,-3 0 0,0 0 0,3-1 0,-3 1 0,0 0 0,-1 0 0,0 0 0,-3 0 0,3 0 0,0 0 0,-3 0 0,3-1 0,0 1 0,-3 0 0,7 0 0,-7 0 0,4 0 0,-5 0 0,4 0 0,-3 0 0,3 8 0,-4 2 0,0 8 0,4-4 0,-3 3 0,3-3 0,0 4 0,-3 0 0,3 0 0,0 0 0,-3 0 0,3 1 0,-4-1 0,4-4 0,-3 3 0,3-3 0,0 4 0,-3 0 0,7 0 0,-7 0 0,7 0 0,-7 1 0,7-5 0,-3 3 0,1-3 0,2 4 0,-7 0 0,7-4 0,-7 3 0,7-3 0,-3 4 0,4 0 0,-4 0 0,3-3 0,-3 2 0,0-3 0,3 4 0,-3 0 0,0 0 0,4-4 0,-8 3 0,7-7 0,-7 7 0,7-3 0,-3 4 0,4 1 0,0-1 0,0 0 0,0 0 0,-4 0 0,3-4 0,-7 3 0,8-7 0,-8 7 0,7-7 0,-7 7 0,7-7 0,-7 7 0,3-3 0,0 1 0,-3 2 0,7-3 0,-7 4 0,7-4 0,-7 3 0,7-3 0,-7 4 0,7-4 0,-7 3 0,3-7 0,-4 3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E5003-220D-F24E-BBE6-C65120CDA3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0239C8-59BA-AC48-BA4B-7DD2C7B98B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77678E-0941-2D4D-B9F2-6F7F91F3D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D1F5-E2F7-5748-83C2-4AAF355F7B8C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8A6D62-A404-F24D-9181-B583F760D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BAFC4D-5096-BB4C-A27B-42971A402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2BF7-08DB-254E-9A3F-DB5C6E881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103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1276A-0C40-6F49-B48E-A1D63AD13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41FA7A-1BBD-4D4D-B818-464A667E35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88669-8AEC-2E48-A7F6-1A46E5BAD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D1F5-E2F7-5748-83C2-4AAF355F7B8C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21684-176B-2D4F-8100-FF26D5080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260695-A40B-A34C-B2AD-1BBD1376B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2BF7-08DB-254E-9A3F-DB5C6E881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91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BFAF35-4548-394C-ADB7-1970A1E70E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3ADD11-3109-7844-8210-7E7B75D05B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B80B9-92B2-524D-AC3B-C704D806C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D1F5-E2F7-5748-83C2-4AAF355F7B8C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E67295-FF83-A546-9963-E70DA9469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2B6B5-41C8-2744-87C6-A0F8CD201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2BF7-08DB-254E-9A3F-DB5C6E881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773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11966-5E0E-6B40-AF4C-25C85979C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9FB7AB-6328-1049-B9E0-5A6F50EF4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718175-357C-6C4B-A234-72A875C67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D1F5-E2F7-5748-83C2-4AAF355F7B8C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E9A31-2CAF-3848-9746-5D92660A0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ABD650-94EC-7646-AD07-6251DB44B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2BF7-08DB-254E-9A3F-DB5C6E881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518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62CF8-F7FF-B448-98EE-D161F1944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693E9-5D99-DF43-AA12-AC928C1644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621074-C1C8-9142-8110-6EC3C60A8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D1F5-E2F7-5748-83C2-4AAF355F7B8C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94F445-10F7-3C44-82C1-93072B906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5934B7-2626-AB40-97BE-B16D773F1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2BF7-08DB-254E-9A3F-DB5C6E881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78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3C912-AFD2-7345-ACEE-0538743B1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875544-2B08-7241-A506-08A0D439B6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45ADB7-8B8B-5E40-AA43-AF32AAF44C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C6F178-16D0-2347-B2F7-06C344809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D1F5-E2F7-5748-83C2-4AAF355F7B8C}" type="datetimeFigureOut">
              <a:rPr lang="en-US" smtClean="0"/>
              <a:t>2/3/21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6FE428-CFFE-2949-8E02-11BD343F6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19B2DB-AB5B-CF40-B762-699B1B928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2BF7-08DB-254E-9A3F-DB5C6E881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764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63DC1-7EE6-D246-A1A2-77D2ACB4B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6C8800-6234-6B49-8827-D231D684CB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92429C-54EC-7049-9996-FC5A2F3680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B88453-F21F-4140-BE3E-831F3CFE19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CB9452-5AE2-FA4B-B1A7-F1DB99C617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7819B1-F580-0C45-80E8-01CBAC579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D1F5-E2F7-5748-83C2-4AAF355F7B8C}" type="datetimeFigureOut">
              <a:rPr lang="en-US" smtClean="0"/>
              <a:t>2/3/21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5EC832-EBA9-D24B-B948-081D1FC91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FE6E55-F0C2-0340-87EF-411237687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2BF7-08DB-254E-9A3F-DB5C6E881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150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6E9B6-C1C5-4F48-A498-27ED9DF1D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407836-4ABD-5F4E-B282-E110C4482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D1F5-E2F7-5748-83C2-4AAF355F7B8C}" type="datetimeFigureOut">
              <a:rPr lang="en-US" smtClean="0"/>
              <a:t>2/3/21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9A3480-513A-804E-8A17-9249D1F56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9076A2-23CC-5347-807C-A9ABA9D69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2BF7-08DB-254E-9A3F-DB5C6E881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855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D1D169-C847-3941-BADE-AA6AFBDC1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D1F5-E2F7-5748-83C2-4AAF355F7B8C}" type="datetimeFigureOut">
              <a:rPr lang="en-US" smtClean="0"/>
              <a:t>2/3/21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5E9975-0BF1-ED41-B9DF-9CEA522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1417AE-32D3-5D45-B493-676BA3CE8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2BF7-08DB-254E-9A3F-DB5C6E881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988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50CAD-3B6E-3D46-B84C-DCD641045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354C5-0753-BA46-830A-F44781E4C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915524-FB26-474D-820B-116E18385C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420970-16C5-7345-B431-E7AF9BFF0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D1F5-E2F7-5748-83C2-4AAF355F7B8C}" type="datetimeFigureOut">
              <a:rPr lang="en-US" smtClean="0"/>
              <a:t>2/3/21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611E98-9AC3-9E4B-A13D-A4B23404C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0BBA3D-FF26-9542-9E10-1CBEC493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2BF7-08DB-254E-9A3F-DB5C6E881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719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49A8D-812E-5748-B19D-B427AE9B9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7FDF5B-44CF-E948-8100-274B9F1FB0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AD964F-69DA-4B41-B5C2-1AA9A28E51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31576C-03F7-B04B-9DA0-A5C753106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D1F5-E2F7-5748-83C2-4AAF355F7B8C}" type="datetimeFigureOut">
              <a:rPr lang="en-US" smtClean="0"/>
              <a:t>2/3/21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CDE5AA-9476-834C-960C-288E3A4AD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24A99F-1A50-1C4F-AA4C-348D7891B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2BF7-08DB-254E-9A3F-DB5C6E881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345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CABD32-5EC1-6149-BADB-430539D1D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F195DF-226C-EC43-B548-B90B7C30F4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63000A-BA8B-EC4C-8283-E15EEEA7E2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2D1F5-E2F7-5748-83C2-4AAF355F7B8C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437BD-7D95-7B48-A083-59D64ADF7B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5D28FB-D3F9-6447-8CEB-DB84174CA2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92BF7-08DB-254E-9A3F-DB5C6E881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180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5" Type="http://schemas.openxmlformats.org/officeDocument/2006/relationships/image" Target="../media/image10.png"/><Relationship Id="rId4" Type="http://schemas.openxmlformats.org/officeDocument/2006/relationships/customXml" Target="../ink/ink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5F736-2004-1443-AFC3-379E282B2A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To use descriptive language to improve my writing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046814-460B-4641-AFF9-BE8F66CA14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Expanded noun phrases</a:t>
            </a:r>
          </a:p>
        </p:txBody>
      </p:sp>
    </p:spTree>
    <p:extLst>
      <p:ext uri="{BB962C8B-B14F-4D97-AF65-F5344CB8AC3E}">
        <p14:creationId xmlns:p14="http://schemas.microsoft.com/office/powerpoint/2010/main" val="393740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8FAE1-8EF8-4749-8704-8BCF9B5E3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Expanded Noun Phrases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8268B6-4F15-334C-B4CD-3DE8A21B15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We have looked at these a lot this week. An expanded noun phrase is where you have two </a:t>
            </a:r>
            <a:r>
              <a:rPr lang="en-US" dirty="0">
                <a:solidFill>
                  <a:srgbClr val="0070C0"/>
                </a:solidFill>
              </a:rPr>
              <a:t>adjectives</a:t>
            </a:r>
            <a:r>
              <a:rPr lang="en-US" dirty="0"/>
              <a:t> (separated by a comma) before a </a:t>
            </a:r>
            <a:r>
              <a:rPr lang="en-US" dirty="0">
                <a:solidFill>
                  <a:srgbClr val="00B050"/>
                </a:solidFill>
              </a:rPr>
              <a:t>noun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Examples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 </a:t>
            </a:r>
            <a:r>
              <a:rPr lang="en-US" dirty="0">
                <a:solidFill>
                  <a:srgbClr val="0070C0"/>
                </a:solidFill>
              </a:rPr>
              <a:t>small, green </a:t>
            </a:r>
            <a:r>
              <a:rPr lang="en-US" dirty="0">
                <a:solidFill>
                  <a:srgbClr val="00B050"/>
                </a:solidFill>
              </a:rPr>
              <a:t>frog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 </a:t>
            </a:r>
            <a:r>
              <a:rPr lang="en-US" dirty="0">
                <a:solidFill>
                  <a:srgbClr val="0070C0"/>
                </a:solidFill>
              </a:rPr>
              <a:t>large, poisonous </a:t>
            </a:r>
            <a:r>
              <a:rPr lang="en-US" dirty="0">
                <a:solidFill>
                  <a:srgbClr val="00B050"/>
                </a:solidFill>
              </a:rPr>
              <a:t>snake</a:t>
            </a:r>
          </a:p>
        </p:txBody>
      </p:sp>
      <p:pic>
        <p:nvPicPr>
          <p:cNvPr id="4" name="Audio Recording 3 Feb 2021 at 13:57:13" descr="Audio Recording 3 Feb 2021 at 13:57:13">
            <a:hlinkClick r:id="" action="ppaction://media"/>
            <a:extLst>
              <a:ext uri="{FF2B5EF4-FFF2-40B4-BE49-F238E27FC236}">
                <a16:creationId xmlns:a16="http://schemas.microsoft.com/office/drawing/2014/main" id="{04877EB8-F002-8347-AEDF-913876F19C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986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044C1-EC39-B347-9A55-89159B5AE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task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67864-E641-B64F-B060-C18ABAF41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Using what you have learnt this week about expanded noun phrases, you are going to have to edit and improve a paragraph of text.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This text has some very simple language and no expanded noun phrases. I want you to improve this.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On the next page I have an example for you.</a:t>
            </a:r>
          </a:p>
        </p:txBody>
      </p:sp>
      <p:pic>
        <p:nvPicPr>
          <p:cNvPr id="4" name="Audio Recording 3 Feb 2021 at 13:57:41" descr="Audio Recording 3 Feb 2021 at 13:57:41">
            <a:hlinkClick r:id="" action="ppaction://media"/>
            <a:extLst>
              <a:ext uri="{FF2B5EF4-FFF2-40B4-BE49-F238E27FC236}">
                <a16:creationId xmlns:a16="http://schemas.microsoft.com/office/drawing/2014/main" id="{C466533D-5185-A04E-A091-B9EE9E428F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604250" y="3851275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813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87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AF227-8EBF-5144-A957-74A8CBE38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A962F-C6E5-7D4A-8E66-8D436D3D5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snake went down the tree and stopped near the man’s ear.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This sentence makes sense, but it could be greatly improved.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600" dirty="0"/>
              <a:t> long, camouflaged       slithered</a:t>
            </a:r>
          </a:p>
          <a:p>
            <a:pPr marL="0" indent="0">
              <a:buNone/>
            </a:pPr>
            <a:r>
              <a:rPr lang="en-US" dirty="0"/>
              <a:t>The snake </a:t>
            </a:r>
            <a:r>
              <a:rPr lang="en-US" strike="sngStrike" dirty="0"/>
              <a:t>went</a:t>
            </a:r>
            <a:r>
              <a:rPr lang="en-US" dirty="0"/>
              <a:t> down the tree and stopped near the man’s ear.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 have improved this by creating an expanded noun phrase and changing the word went to slithered. 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0388148-AB12-BF4A-A38A-653F966E3286}"/>
              </a:ext>
            </a:extLst>
          </p:cNvPr>
          <p:cNvCxnSpPr/>
          <p:nvPr/>
        </p:nvCxnSpPr>
        <p:spPr>
          <a:xfrm flipV="1">
            <a:off x="1398380" y="2637443"/>
            <a:ext cx="177800" cy="508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51FA5BD8-339A-0F4D-B739-1FCED429642B}"/>
                  </a:ext>
                </a:extLst>
              </p14:cNvPr>
              <p14:cNvContentPartPr/>
              <p14:nvPr/>
            </p14:nvContentPartPr>
            <p14:xfrm>
              <a:off x="1384180" y="4571923"/>
              <a:ext cx="180720" cy="1785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51FA5BD8-339A-0F4D-B739-1FCED429642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375540" y="4563283"/>
                <a:ext cx="198360" cy="196200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Audio Recording 3 Feb 2021 at 13:58:09" descr="Audio Recording 3 Feb 2021 at 13:58:09">
            <a:hlinkClick r:id="" action="ppaction://media"/>
            <a:extLst>
              <a:ext uri="{FF2B5EF4-FFF2-40B4-BE49-F238E27FC236}">
                <a16:creationId xmlns:a16="http://schemas.microsoft.com/office/drawing/2014/main" id="{E10DB30D-EB9A-E24B-A67E-64C441A2654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387220" y="3022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493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2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177</Words>
  <Application>Microsoft Macintosh PowerPoint</Application>
  <PresentationFormat>Widescreen</PresentationFormat>
  <Paragraphs>26</Paragraphs>
  <Slides>4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To use descriptive language to improve my writing</vt:lpstr>
      <vt:lpstr>Expanded Noun Phrases</vt:lpstr>
      <vt:lpstr>Today’s task</vt:lpstr>
      <vt:lpstr>Example: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use descriptive language to improve my writing</dc:title>
  <dc:creator>Watson, Craig</dc:creator>
  <cp:lastModifiedBy>Watson, Craig</cp:lastModifiedBy>
  <cp:revision>2</cp:revision>
  <dcterms:created xsi:type="dcterms:W3CDTF">2021-02-03T10:47:11Z</dcterms:created>
  <dcterms:modified xsi:type="dcterms:W3CDTF">2021-02-03T13:58:12Z</dcterms:modified>
</cp:coreProperties>
</file>