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6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7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1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0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7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6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0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4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0">
              <a:srgbClr val="002060"/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6D9F-33B9-444D-ADF9-998DDDBEC26E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0541-93A4-4CCF-9B61-51865846BB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4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48" y="198377"/>
            <a:ext cx="1184856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800" b="0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b="0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2800" b="0" u="sng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Identify and understand the tropics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D2FECA-474E-4BEC-94EA-4E3B9809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668" y="0"/>
            <a:ext cx="118228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u="sng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Tropics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 result for tropics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2" y="161900"/>
            <a:ext cx="10788995" cy="60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7395972" y="4978334"/>
            <a:ext cx="4365939" cy="1577662"/>
          </a:xfrm>
          <a:prstGeom prst="wedgeEllipseCallout">
            <a:avLst>
              <a:gd name="adj1" fmla="val 51152"/>
              <a:gd name="adj2" fmla="val 465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111111"/>
                </a:solidFill>
                <a:effectLst/>
                <a:latin typeface="Roboto"/>
              </a:rPr>
              <a:t>The Tropic of Cancer is in the Northern Hemisphere at 23°N and the Tropic of Capricorn is in the Southern Hemisphere at 23°S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15"/>
          <p:cNvSpPr/>
          <p:nvPr/>
        </p:nvSpPr>
        <p:spPr>
          <a:xfrm>
            <a:off x="136581" y="5190186"/>
            <a:ext cx="3327835" cy="1463649"/>
          </a:xfrm>
          <a:prstGeom prst="wedgeRoundRectCallout">
            <a:avLst>
              <a:gd name="adj1" fmla="val -48353"/>
              <a:gd name="adj2" fmla="val 56117"/>
              <a:gd name="adj3" fmla="val 16667"/>
            </a:avLst>
          </a:prstGeom>
          <a:solidFill>
            <a:srgbClr val="FDCFD7"/>
          </a:solidFill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b="0" i="0" dirty="0">
                <a:solidFill>
                  <a:srgbClr val="111111"/>
                </a:solidFill>
                <a:effectLst/>
                <a:latin typeface="Roboto"/>
              </a:rPr>
              <a:t>The tropics are the </a:t>
            </a:r>
            <a:r>
              <a:rPr lang="en-GB" b="1" i="0" dirty="0">
                <a:solidFill>
                  <a:srgbClr val="111111"/>
                </a:solidFill>
                <a:effectLst/>
                <a:latin typeface="Roboto"/>
              </a:rPr>
              <a:t>region of Earth surrounding the Equator</a:t>
            </a:r>
            <a:r>
              <a:rPr lang="en-GB" b="0" i="0" dirty="0">
                <a:solidFill>
                  <a:srgbClr val="111111"/>
                </a:solidFill>
                <a:effectLst/>
                <a:latin typeface="Roboto"/>
              </a:rPr>
              <a:t>. </a:t>
            </a:r>
            <a:endParaRPr lang="en-GB" dirty="0">
              <a:solidFill>
                <a:schemeClr val="tx1"/>
              </a:solidFill>
              <a:latin typeface="SassoonPrimaryInfant" pitchFamily="2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ED6D6-DFF0-40B8-9537-1FB89A550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668" y="115910"/>
            <a:ext cx="11822806" cy="77251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0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l" fontAlgn="base"/>
            <a:r>
              <a:rPr lang="en-GB" sz="2000" b="1" i="0" dirty="0">
                <a:solidFill>
                  <a:srgbClr val="333333"/>
                </a:solidFill>
                <a:effectLst/>
                <a:latin typeface="Open Sans"/>
              </a:rPr>
              <a:t>The Tropics of Cancer</a:t>
            </a: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Tropic of Cancer is a line of Latitude currently positioned at 23° north of the Equator.</a:t>
            </a: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Another reference for the Tropic of Cancer is the Northern Tropic. </a:t>
            </a: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The Northern Tropic is the </a:t>
            </a:r>
            <a:r>
              <a:rPr lang="en-GB" sz="2000" dirty="0">
                <a:solidFill>
                  <a:srgbClr val="4C4C4C"/>
                </a:solidFill>
                <a:latin typeface="Open Sans"/>
              </a:rPr>
              <a:t>point </a:t>
            </a:r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where once a year the sun appears directly overhead the most northerly part of the Earth. This event happens in the month of June.</a:t>
            </a: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 </a:t>
            </a:r>
          </a:p>
          <a:p>
            <a:pPr algn="l" fontAlgn="base"/>
            <a:r>
              <a:rPr lang="en-GB" sz="2000" b="1" i="0" dirty="0">
                <a:solidFill>
                  <a:srgbClr val="333333"/>
                </a:solidFill>
                <a:effectLst/>
                <a:latin typeface="Open Sans"/>
              </a:rPr>
              <a:t>The Tropic of Capricorn</a:t>
            </a: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Tropic of Capricorn is another line of Latitude currently positioned at 23° south of the Equator. The Southern Tropic is another reference for the Tropic of Capricorn. The Tropic of Capricorn is the point where once a year the sun appears directly overhead the most southerly part of the Earth. This event happens in the month of December. </a:t>
            </a:r>
          </a:p>
          <a:p>
            <a:pPr algn="l" fontAlgn="base"/>
            <a:endParaRPr lang="en-GB" sz="2000" b="0" i="0" dirty="0">
              <a:solidFill>
                <a:srgbClr val="4C4C4C"/>
              </a:solidFill>
              <a:effectLst/>
              <a:latin typeface="Open Sans"/>
            </a:endParaRPr>
          </a:p>
          <a:p>
            <a:pPr algn="l" fontAlgn="base"/>
            <a:r>
              <a:rPr lang="en-GB" sz="2000" b="0" i="0" dirty="0">
                <a:solidFill>
                  <a:srgbClr val="4C4C4C"/>
                </a:solidFill>
                <a:effectLst/>
                <a:latin typeface="Open Sans"/>
              </a:rPr>
              <a:t>These areas of the Earth known as The Tropics are characterised by warm to hot weather and lush vegetation. </a:t>
            </a:r>
          </a:p>
          <a:p>
            <a:endParaRPr lang="en-GB" sz="2000" dirty="0">
              <a:solidFill>
                <a:schemeClr val="tx1"/>
              </a:solidFill>
              <a:latin typeface="SassoonPrimaryInfant" pitchFamily="2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endParaRPr lang="en-US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C6898C-9C06-4EC0-BDA4-5C072F941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199</Words>
  <Application>Microsoft Office PowerPoint</Application>
  <PresentationFormat>Widescreen</PresentationFormat>
  <Paragraphs>26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Open Sans</vt:lpstr>
      <vt:lpstr>Roboto</vt:lpstr>
      <vt:lpstr>SassoonPrimaryInfant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Gregory</dc:creator>
  <cp:lastModifiedBy>Christina Hall</cp:lastModifiedBy>
  <cp:revision>49</cp:revision>
  <dcterms:created xsi:type="dcterms:W3CDTF">2019-02-18T18:11:37Z</dcterms:created>
  <dcterms:modified xsi:type="dcterms:W3CDTF">2021-01-17T16:43:00Z</dcterms:modified>
</cp:coreProperties>
</file>