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66" r:id="rId5"/>
    <p:sldId id="258" r:id="rId6"/>
    <p:sldId id="260" r:id="rId7"/>
    <p:sldId id="273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>
      <p:cViewPr varScale="1">
        <p:scale>
          <a:sx n="102" d="100"/>
          <a:sy n="102" d="100"/>
        </p:scale>
        <p:origin x="192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210F5-08CF-45C3-A68E-76D401AA0FDC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7587E-9DA6-4068-8D2C-390FC465F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17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even numbers are in blue, the pattern is white, blue, white, blue. Can you say the blue numbers?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7587E-9DA6-4068-8D2C-390FC465F0B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49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7587E-9DA6-4068-8D2C-390FC465F0B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08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28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75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49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22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19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6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85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20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050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24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4DDFB-604D-4BC6-8FF2-B8EA4432231E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F56C5-A3F2-4AA2-B616-2127962E73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76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1409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Intention:</a:t>
            </a: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explore patterns in numbers (to 10). </a:t>
            </a: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Audio Recording 23 Feb 2021 at 17:52:18" descr="Audio Recording 23 Feb 2021 at 17:52:18">
            <a:hlinkClick r:id="" action="ppaction://media"/>
            <a:extLst>
              <a:ext uri="{FF2B5EF4-FFF2-40B4-BE49-F238E27FC236}">
                <a16:creationId xmlns:a16="http://schemas.microsoft.com/office/drawing/2014/main" id="{12B2F7F8-C7CC-AF41-8B35-2097624B67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21576" y="580526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0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38"/>
    </mc:Choice>
    <mc:Fallback xmlns="">
      <p:transition spd="slow" advTm="42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count forwards to 10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901"/>
          <a:stretch/>
        </p:blipFill>
        <p:spPr bwMode="auto">
          <a:xfrm>
            <a:off x="1089025" y="2881313"/>
            <a:ext cx="6964363" cy="76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Audio Recording 23 Feb 2021 at 17:53:45" descr="Audio Recording 23 Feb 2021 at 17:53:45">
            <a:hlinkClick r:id="" action="ppaction://media"/>
            <a:extLst>
              <a:ext uri="{FF2B5EF4-FFF2-40B4-BE49-F238E27FC236}">
                <a16:creationId xmlns:a16="http://schemas.microsoft.com/office/drawing/2014/main" id="{69240EBA-1F9E-9B44-B53C-207E472981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40352" y="573929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90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832"/>
    </mc:Choice>
    <mc:Fallback xmlns="">
      <p:transition spd="slow" advTm="33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count backwards from 10</a:t>
            </a:r>
            <a:endParaRPr lang="en-GB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3394923-EB28-3E4C-AF5A-B95654865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901"/>
          <a:stretch/>
        </p:blipFill>
        <p:spPr bwMode="auto">
          <a:xfrm>
            <a:off x="1089025" y="2881313"/>
            <a:ext cx="6964363" cy="76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Audio Recording 23 Feb 2021 at 17:54:11" descr="Audio Recording 23 Feb 2021 at 17:54:11">
            <a:hlinkClick r:id="" action="ppaction://media"/>
            <a:extLst>
              <a:ext uri="{FF2B5EF4-FFF2-40B4-BE49-F238E27FC236}">
                <a16:creationId xmlns:a16="http://schemas.microsoft.com/office/drawing/2014/main" id="{58E682E0-9994-1F4B-AE66-98B939A377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053388" y="566124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3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470"/>
    </mc:Choice>
    <mc:Fallback xmlns="">
      <p:transition spd="slow" advTm="364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9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Did you know?</a:t>
            </a:r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are patterns to find in the number line!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udio Recording 23 Feb 2021 at 17:55:08" descr="Audio Recording 23 Feb 2021 at 17:55:08">
            <a:hlinkClick r:id="" action="ppaction://media"/>
            <a:extLst>
              <a:ext uri="{FF2B5EF4-FFF2-40B4-BE49-F238E27FC236}">
                <a16:creationId xmlns:a16="http://schemas.microsoft.com/office/drawing/2014/main" id="{6BEF8410-E603-F34B-98C1-AE63434376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740352" y="577056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73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31"/>
    </mc:Choice>
    <mc:Fallback xmlns="">
      <p:transition spd="slow" advTm="140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467544" y="5349429"/>
            <a:ext cx="8229600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pattern?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880"/>
          <a:stretch/>
        </p:blipFill>
        <p:spPr bwMode="auto">
          <a:xfrm>
            <a:off x="1331640" y="2886075"/>
            <a:ext cx="6964363" cy="758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Here are the </a:t>
            </a:r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odd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numbers: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udio Recording 23 Feb 2021 at 17:55:53" descr="Audio Recording 23 Feb 2021 at 17:55:53">
            <a:hlinkClick r:id="" action="ppaction://media"/>
            <a:extLst>
              <a:ext uri="{FF2B5EF4-FFF2-40B4-BE49-F238E27FC236}">
                <a16:creationId xmlns:a16="http://schemas.microsoft.com/office/drawing/2014/main" id="{8BBACC0C-FEB9-9844-A02A-1F12109A27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18841" y="566082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5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06"/>
    </mc:Choice>
    <mc:Fallback xmlns="">
      <p:transition spd="slow" advTm="95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55576" y="5301208"/>
            <a:ext cx="8229600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pattern?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Here are the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numbers: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83715D-924E-244D-9A56-50FA1DD48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440" y="2852936"/>
            <a:ext cx="7812360" cy="838147"/>
          </a:xfrm>
          <a:prstGeom prst="rect">
            <a:avLst/>
          </a:prstGeom>
        </p:spPr>
      </p:pic>
      <p:pic>
        <p:nvPicPr>
          <p:cNvPr id="7" name="Audio Recording 23 Feb 2021 at 17:56:38" descr="Audio Recording 23 Feb 2021 at 17:56:38">
            <a:hlinkClick r:id="" action="ppaction://media"/>
            <a:extLst>
              <a:ext uri="{FF2B5EF4-FFF2-40B4-BE49-F238E27FC236}">
                <a16:creationId xmlns:a16="http://schemas.microsoft.com/office/drawing/2014/main" id="{BADF219C-F95C-814E-B6C8-B1FA3EED9D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156702" y="588839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48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54"/>
    </mc:Choice>
    <mc:Fallback xmlns="">
      <p:transition spd="slow" advTm="116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BB3988-C3F4-C74A-AE39-E1C2A43270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1864" y="3052416"/>
            <a:ext cx="7020272" cy="75316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49FDBBB-F514-A741-8D5F-27B7B7D3E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patterns:</a:t>
            </a:r>
          </a:p>
        </p:txBody>
      </p:sp>
      <p:pic>
        <p:nvPicPr>
          <p:cNvPr id="6" name="Audio Recording 23 Feb 2021 at 17:57:06" descr="Audio Recording 23 Feb 2021 at 17:57:06">
            <a:hlinkClick r:id="" action="ppaction://media"/>
            <a:extLst>
              <a:ext uri="{FF2B5EF4-FFF2-40B4-BE49-F238E27FC236}">
                <a16:creationId xmlns:a16="http://schemas.microsoft.com/office/drawing/2014/main" id="{DD37FDC2-366D-504C-AF6F-F7061B99F2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082136" y="577056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0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Commentary:</a:t>
            </a:r>
            <a:endParaRPr lang="en-GB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Slide 5: The even numbers are in yellow, the pattern is yellow, white, yellow, white. Can you say the yellow numbers?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Slide 6: The even numbers are in blue, the pattern is white, blue, white, blue. Can you say the blue numbers?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Slide 7: Now I’ve put them both together. It goes yellow, blue, yellow, blue or odd, even, odd, even. </a:t>
            </a:r>
          </a:p>
        </p:txBody>
      </p:sp>
    </p:spTree>
    <p:extLst>
      <p:ext uri="{BB962C8B-B14F-4D97-AF65-F5344CB8AC3E}">
        <p14:creationId xmlns:p14="http://schemas.microsoft.com/office/powerpoint/2010/main" val="378254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4"/>
    </mc:Choice>
    <mc:Fallback xmlns="">
      <p:transition spd="slow" advTm="1324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181</Words>
  <Application>Microsoft Macintosh PowerPoint</Application>
  <PresentationFormat>On-screen Show (4:3)</PresentationFormat>
  <Paragraphs>19</Paragraphs>
  <Slides>8</Slides>
  <Notes>2</Notes>
  <HiddenSlides>0</HiddenSlides>
  <MMClips>7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Learning Intention:    To explore patterns in numbers (to 10).   </vt:lpstr>
      <vt:lpstr>Let’s count forwards to 10</vt:lpstr>
      <vt:lpstr>Let’s count backwards from 10</vt:lpstr>
      <vt:lpstr>Did you know?</vt:lpstr>
      <vt:lpstr>What is the pattern?</vt:lpstr>
      <vt:lpstr>What is the pattern?</vt:lpstr>
      <vt:lpstr>Spot the patterns:</vt:lpstr>
      <vt:lpstr>Commentary: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 To count to 100</dc:title>
  <dc:creator>Kiddy, Rubie</dc:creator>
  <cp:lastModifiedBy>rubie.kiddy</cp:lastModifiedBy>
  <cp:revision>13</cp:revision>
  <dcterms:created xsi:type="dcterms:W3CDTF">2021-02-23T11:29:07Z</dcterms:created>
  <dcterms:modified xsi:type="dcterms:W3CDTF">2021-02-23T17:59:47Z</dcterms:modified>
</cp:coreProperties>
</file>