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7"/>
  </p:normalViewPr>
  <p:slideViewPr>
    <p:cSldViewPr snapToGrid="0" snapToObjects="1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3509-3791-6142-8376-E3534A2A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E7555-32E7-5046-A09E-23353F4EF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9F073-877F-8F42-9FA3-5E4E9D08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AD37-6F4A-604F-A6A3-D6D8E03D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C037-1454-E64B-BF4C-5DC10D6E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293A-2B22-7C44-89CD-292645FF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7ECCE-1848-B04B-B479-BFF562B85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235A6-E4C5-1440-AA98-6FD500EC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C023-2D11-AB4A-B28E-4ADD7795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47F2-CE7C-D841-9383-018D3B14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2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DA49D-051D-734A-A43B-9EEB73B1B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3994A-7F82-2A41-AD54-43D61332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95F4B-2E1B-C145-AD2A-3FBD7C38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0A5A-A371-7C49-A95F-340E5F43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49BE-8811-6B4E-9009-4CBA8656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F452-C9CD-A542-A104-FD419FF4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587C-CB48-864F-B056-9492039A7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58591-D12A-2C44-81DF-F64D3C27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3398-B3B5-554D-84E2-FC391B5E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5131D-9863-7E4C-A807-FF15B422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C53-B5D5-3542-8324-CEE0C95A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B38D7-50DA-8F41-9580-6FD04E68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78E47-9D34-B742-BDF0-E73E45E4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20F85-88EC-F743-BC62-268650FD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4E0BE-A65B-AD48-80CF-B45AC558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BAC8-F366-B643-8E7B-35863FEB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6F00-48DB-5C44-A2BA-96F6E15BD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23EDC-1407-C64C-837A-B57908C9A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959DD-E961-A444-8719-29AA9DF1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24836-E34E-454D-A203-58240196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D03CC-7DA0-544B-BA60-C0FAAD7F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CCB4-4779-D04F-9020-76B25B6D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6F1E-4B65-1646-B0FB-AF691725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BC86A-EDE3-1D4C-B5B3-28857BD51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CBD50-D79D-0044-AF49-7520E4BA7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AA3D9-E1DC-014A-B070-943ED73FA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6B84C-D7FB-0642-99F1-2071F394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B1B38-B2EC-7E45-9DCA-77F06010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8BDA1-0070-EF41-84C2-7B2A3799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F730-0A62-5E4D-8B78-36EBE8D1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4613F-8951-4B47-B892-0070F2C2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39A1B-63F7-CC44-A09B-383FD33F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50957-8602-CC4A-81EE-95349A8F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E3645-3537-EA4C-B7A2-009AE819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D8BA1-74EB-9A41-85AB-9855F81F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6A3D8-80F9-E747-9E8D-41422D7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E141-8387-EA44-9204-BCF82142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34E7B-6A4A-0D43-A356-F208B0BC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3D085-CEE3-AB45-AB50-4CB0D4B69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9EEBA-F874-C84C-9A01-701A48A5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0F3F3-A358-854C-919F-1AB1F5BA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70E4A-CA75-A746-A157-754D7719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9C44-BFDE-E44B-8189-F7AB8481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A9194-8D8B-D643-B86C-CCF365344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CE824-676C-3342-BD56-042E4A843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901B4-0616-0342-A57B-A8B94053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4276E-A7BD-2E4C-A9DB-9A73EA62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0AFC2-0AA9-C74B-A1D6-E04EF669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9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D1810-02A4-2141-A315-1C81315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1E9BB-8FD5-634E-AE8B-A82AC34FE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9D909-37AC-A942-8AC2-C3D696051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BF9D-EC8F-F543-9987-38948ACD9DF9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9D8A-1DE5-924B-85AA-B41156FA8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741D9-1FAC-AF49-962C-9B37AC87B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6AD4-C4DE-8A41-939E-4E65B49CA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A669-6A00-BC4B-9275-3210308B0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Great Kapok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0C4EE-65A3-A14F-BD87-4A9DB765C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Ending </a:t>
            </a:r>
          </a:p>
        </p:txBody>
      </p:sp>
    </p:spTree>
    <p:extLst>
      <p:ext uri="{BB962C8B-B14F-4D97-AF65-F5344CB8AC3E}">
        <p14:creationId xmlns:p14="http://schemas.microsoft.com/office/powerpoint/2010/main" val="216381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62E6F25-DDCF-534E-A394-5F02A35AB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5" r="6344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7" name="Picture 6" descr="A picture containing person, person, crowd&#10;&#10;Description automatically generated">
            <a:extLst>
              <a:ext uri="{FF2B5EF4-FFF2-40B4-BE49-F238E27FC236}">
                <a16:creationId xmlns:a16="http://schemas.microsoft.com/office/drawing/2014/main" id="{43A6D216-3C91-6142-9391-1E8D4C8A42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24346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pic>
        <p:nvPicPr>
          <p:cNvPr id="8" name="Audio Recording 28 Jan 2021 at 09:56:16" descr="Audio Recording 28 Jan 2021 at 09:56:16">
            <a:hlinkClick r:id="" action="ppaction://media"/>
            <a:extLst>
              <a:ext uri="{FF2B5EF4-FFF2-40B4-BE49-F238E27FC236}">
                <a16:creationId xmlns:a16="http://schemas.microsoft.com/office/drawing/2014/main" id="{C56F25AA-8192-9746-8F2E-9E60C3302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60887" y="35798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6E1E-B75B-BE4D-89DF-82D748C8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A8361C6-B26C-A344-9910-68F00B2CA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3" y="365125"/>
            <a:ext cx="5851951" cy="5949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F7416-F039-8943-9E95-622E2CCD3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151" y="365125"/>
            <a:ext cx="5099266" cy="5949950"/>
          </a:xfrm>
          <a:prstGeom prst="rect">
            <a:avLst/>
          </a:prstGeom>
        </p:spPr>
      </p:pic>
      <p:pic>
        <p:nvPicPr>
          <p:cNvPr id="8" name="Audio Recording 28 Jan 2021 at 09:56:43" descr="Audio Recording 28 Jan 2021 at 09:56:43">
            <a:hlinkClick r:id="" action="ppaction://media"/>
            <a:extLst>
              <a:ext uri="{FF2B5EF4-FFF2-40B4-BE49-F238E27FC236}">
                <a16:creationId xmlns:a16="http://schemas.microsoft.com/office/drawing/2014/main" id="{D89FFBA9-1203-364B-871F-8A7D08662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89462" y="3851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6564-276E-DE47-B487-9DF32B8D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14242184-0BFE-F54E-807A-A26773D04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28045" y="365124"/>
            <a:ext cx="5270499" cy="6187671"/>
          </a:xfr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41CD637-CCF8-CC45-8751-A0ADBB8E3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699" y="365123"/>
            <a:ext cx="5464176" cy="6201511"/>
          </a:xfrm>
          <a:prstGeom prst="rect">
            <a:avLst/>
          </a:prstGeom>
        </p:spPr>
      </p:pic>
      <p:pic>
        <p:nvPicPr>
          <p:cNvPr id="8" name="Audio Recording 28 Jan 2021 at 09:57:20" descr="Audio Recording 28 Jan 2021 at 09:57:20">
            <a:hlinkClick r:id="" action="ppaction://media"/>
            <a:extLst>
              <a:ext uri="{FF2B5EF4-FFF2-40B4-BE49-F238E27FC236}">
                <a16:creationId xmlns:a16="http://schemas.microsoft.com/office/drawing/2014/main" id="{BC5E8536-DEFB-904B-B77B-170E88551A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75112" y="5065713"/>
            <a:ext cx="812800" cy="812800"/>
          </a:xfrm>
          <a:prstGeom prst="rect">
            <a:avLst/>
          </a:prstGeom>
        </p:spPr>
      </p:pic>
      <p:pic>
        <p:nvPicPr>
          <p:cNvPr id="9" name="Audio Recording 28 Jan 2021 at 09:57:39" descr="Audio Recording 28 Jan 2021 at 09:57:39">
            <a:hlinkClick r:id="" action="ppaction://media"/>
            <a:extLst>
              <a:ext uri="{FF2B5EF4-FFF2-40B4-BE49-F238E27FC236}">
                <a16:creationId xmlns:a16="http://schemas.microsoft.com/office/drawing/2014/main" id="{679964D4-6D1B-254E-9B59-457C6D9465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47312" y="40084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FD4B-50C3-8446-906C-04FD4822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plant&#10;&#10;Description automatically generated">
            <a:extLst>
              <a:ext uri="{FF2B5EF4-FFF2-40B4-BE49-F238E27FC236}">
                <a16:creationId xmlns:a16="http://schemas.microsoft.com/office/drawing/2014/main" id="{E9149F7E-4E3C-8E47-B237-F5F8964C8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9263" y="107950"/>
            <a:ext cx="4865688" cy="6540763"/>
          </a:xfrm>
        </p:spPr>
      </p:pic>
      <p:pic>
        <p:nvPicPr>
          <p:cNvPr id="7" name="Picture 6" descr="A picture containing text, plant, conifer, tree&#10;&#10;Description automatically generated">
            <a:extLst>
              <a:ext uri="{FF2B5EF4-FFF2-40B4-BE49-F238E27FC236}">
                <a16:creationId xmlns:a16="http://schemas.microsoft.com/office/drawing/2014/main" id="{94D82EDD-F464-9645-961C-6B91FAC28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7950"/>
            <a:ext cx="5664200" cy="6642100"/>
          </a:xfrm>
          <a:prstGeom prst="rect">
            <a:avLst/>
          </a:prstGeom>
        </p:spPr>
      </p:pic>
      <p:pic>
        <p:nvPicPr>
          <p:cNvPr id="8" name="Audio Recording 28 Jan 2021 at 09:57:51" descr="Audio Recording 28 Jan 2021 at 09:57:51">
            <a:hlinkClick r:id="" action="ppaction://media"/>
            <a:extLst>
              <a:ext uri="{FF2B5EF4-FFF2-40B4-BE49-F238E27FC236}">
                <a16:creationId xmlns:a16="http://schemas.microsoft.com/office/drawing/2014/main" id="{1F911613-8C2B-A44F-8F54-D262CBE7B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7800" y="1541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0512-3548-274B-AE3B-944B79A2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structure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C668-67D7-2743-BE0E-E01FA73D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Beginning:</a:t>
            </a:r>
          </a:p>
          <a:p>
            <a:pPr marL="0" indent="0">
              <a:buNone/>
            </a:pPr>
            <a:r>
              <a:rPr lang="en-US" dirty="0"/>
              <a:t>The story starts with a man walking into the rainforest with his ax. He begins to chop down a tree then has a sleep.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Middle:</a:t>
            </a:r>
          </a:p>
          <a:p>
            <a:pPr marL="0" indent="0">
              <a:buNone/>
            </a:pPr>
            <a:r>
              <a:rPr lang="en-US" dirty="0"/>
              <a:t>The animals all come to talk to the man, giving him reasons why he should not chop the tree down.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Ending:</a:t>
            </a:r>
          </a:p>
          <a:p>
            <a:pPr marL="0" indent="0">
              <a:buNone/>
            </a:pPr>
            <a:r>
              <a:rPr lang="en-US" dirty="0"/>
              <a:t>He wakes up and realizes how beautiful and important the tree is and decides to not cut the tree down.</a:t>
            </a:r>
          </a:p>
        </p:txBody>
      </p:sp>
      <p:pic>
        <p:nvPicPr>
          <p:cNvPr id="4" name="Audio Recording 28 Jan 2021 at 09:58:28" descr="Audio Recording 28 Jan 2021 at 09:58:28">
            <a:hlinkClick r:id="" action="ppaction://media"/>
            <a:extLst>
              <a:ext uri="{FF2B5EF4-FFF2-40B4-BE49-F238E27FC236}">
                <a16:creationId xmlns:a16="http://schemas.microsoft.com/office/drawing/2014/main" id="{CAE0AF77-9E87-AE41-A89C-8E84BAA43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3037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9671-4A27-A242-A420-D5F27ACB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your own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97AD-F38A-CD4C-804F-D787633F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are going to use this structure to plan your own version of the story.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about who is your character going to be and where will they rest?</a:t>
            </a:r>
          </a:p>
          <a:p>
            <a:pPr marL="0" indent="0">
              <a:buNone/>
            </a:pPr>
            <a:r>
              <a:rPr lang="en-US" dirty="0"/>
              <a:t>What animals are going to talk to them and what is their reasoning?</a:t>
            </a:r>
          </a:p>
          <a:p>
            <a:pPr marL="0" indent="0">
              <a:buNone/>
            </a:pPr>
            <a:r>
              <a:rPr lang="en-US" dirty="0"/>
              <a:t>How does your character leave the forest?</a:t>
            </a:r>
          </a:p>
        </p:txBody>
      </p:sp>
      <p:pic>
        <p:nvPicPr>
          <p:cNvPr id="4" name="Audio Recording 28 Jan 2021 at 09:59:04" descr="Audio Recording 28 Jan 2021 at 09:59:04">
            <a:hlinkClick r:id="" action="ppaction://media"/>
            <a:extLst>
              <a:ext uri="{FF2B5EF4-FFF2-40B4-BE49-F238E27FC236}">
                <a16:creationId xmlns:a16="http://schemas.microsoft.com/office/drawing/2014/main" id="{B7FF74C1-0F49-B24E-9D72-E26326B44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CFD9-325B-2045-BD01-90E75179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r>
              <a:rPr lang="en-US" dirty="0"/>
              <a:t>Here are some rainforest animals to help you think about who will be in your story</a:t>
            </a:r>
          </a:p>
        </p:txBody>
      </p:sp>
      <p:pic>
        <p:nvPicPr>
          <p:cNvPr id="1028" name="Picture 4" descr="Rainforest Animals List, Adaptations, Pictures">
            <a:extLst>
              <a:ext uri="{FF2B5EF4-FFF2-40B4-BE49-F238E27FC236}">
                <a16:creationId xmlns:a16="http://schemas.microsoft.com/office/drawing/2014/main" id="{8CE24D74-D64D-EF40-8EE2-C0911076F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 bwMode="auto">
          <a:xfrm>
            <a:off x="2018774" y="1490663"/>
            <a:ext cx="8154452" cy="52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8 Jan 2021 at 09:59:40" descr="Audio Recording 28 Jan 2021 at 09:59:40">
            <a:hlinkClick r:id="" action="ppaction://media"/>
            <a:extLst>
              <a:ext uri="{FF2B5EF4-FFF2-40B4-BE49-F238E27FC236}">
                <a16:creationId xmlns:a16="http://schemas.microsoft.com/office/drawing/2014/main" id="{309A1447-C8C1-AF43-B019-9130FFDAD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4887" y="12938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160</Words>
  <Application>Microsoft Macintosh PowerPoint</Application>
  <PresentationFormat>Widescreen</PresentationFormat>
  <Paragraphs>18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Great Kapok Tree</vt:lpstr>
      <vt:lpstr>PowerPoint Presentation</vt:lpstr>
      <vt:lpstr>PowerPoint Presentation</vt:lpstr>
      <vt:lpstr>PowerPoint Presentation</vt:lpstr>
      <vt:lpstr>PowerPoint Presentation</vt:lpstr>
      <vt:lpstr>The basic structure of the story</vt:lpstr>
      <vt:lpstr>Planning your own story</vt:lpstr>
      <vt:lpstr>Here are some rainforest animals to help you think about who will be in your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Kapok Tree</dc:title>
  <dc:creator>Watson, Craig</dc:creator>
  <cp:lastModifiedBy>Watson, Craig</cp:lastModifiedBy>
  <cp:revision>2</cp:revision>
  <dcterms:created xsi:type="dcterms:W3CDTF">2021-01-28T09:43:44Z</dcterms:created>
  <dcterms:modified xsi:type="dcterms:W3CDTF">2021-01-28T10:00:50Z</dcterms:modified>
</cp:coreProperties>
</file>