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4C2E0-F6F4-4D15-8555-67AA138D7253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E242D-92A6-4513-9C78-26C3FC6A9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691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E242D-92A6-4513-9C78-26C3FC6A924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533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5A73-9152-4A24-A609-1E68906F394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BDA9-B32B-4FFB-8FD0-0BB6035DF6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504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5A73-9152-4A24-A609-1E68906F394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BDA9-B32B-4FFB-8FD0-0BB6035DF6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375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5A73-9152-4A24-A609-1E68906F394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BDA9-B32B-4FFB-8FD0-0BB6035DF6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743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5A73-9152-4A24-A609-1E68906F394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BDA9-B32B-4FFB-8FD0-0BB6035DF6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65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5A73-9152-4A24-A609-1E68906F394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BDA9-B32B-4FFB-8FD0-0BB6035DF6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100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5A73-9152-4A24-A609-1E68906F394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BDA9-B32B-4FFB-8FD0-0BB6035DF6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39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5A73-9152-4A24-A609-1E68906F394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BDA9-B32B-4FFB-8FD0-0BB6035DF6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103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5A73-9152-4A24-A609-1E68906F394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BDA9-B32B-4FFB-8FD0-0BB6035DF6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151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5A73-9152-4A24-A609-1E68906F394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BDA9-B32B-4FFB-8FD0-0BB6035DF6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19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5A73-9152-4A24-A609-1E68906F394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BDA9-B32B-4FFB-8FD0-0BB6035DF6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650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5A73-9152-4A24-A609-1E68906F394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BDA9-B32B-4FFB-8FD0-0BB6035DF6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214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A5A73-9152-4A24-A609-1E68906F394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9BDA9-B32B-4FFB-8FD0-0BB6035DF6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699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87129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Focus sound:</a:t>
            </a:r>
            <a:endParaRPr lang="en-GB" dirty="0" smtClean="0">
              <a:latin typeface="Sassoon Penpals" panose="02000400000000000000" pitchFamily="50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43671" y="4365104"/>
            <a:ext cx="8712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make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curve, go all the way around.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 -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slope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down, slope back up. Slope down again and slope back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up. 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33951" t="37203" r="56641" b="53938"/>
          <a:stretch/>
        </p:blipFill>
        <p:spPr>
          <a:xfrm>
            <a:off x="827584" y="1268760"/>
            <a:ext cx="2154652" cy="1140697"/>
          </a:xfrm>
          <a:prstGeom prst="rect">
            <a:avLst/>
          </a:prstGeom>
        </p:spPr>
      </p:pic>
      <p:sp>
        <p:nvSpPr>
          <p:cNvPr id="7" name="Arc 6"/>
          <p:cNvSpPr/>
          <p:nvPr/>
        </p:nvSpPr>
        <p:spPr>
          <a:xfrm rot="17857653">
            <a:off x="1031357" y="1099847"/>
            <a:ext cx="1338216" cy="1880542"/>
          </a:xfrm>
          <a:prstGeom prst="arc">
            <a:avLst>
              <a:gd name="adj1" fmla="val 15564625"/>
              <a:gd name="adj2" fmla="val 17507758"/>
            </a:avLst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727688" y="1413265"/>
            <a:ext cx="36000" cy="4263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719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606"/>
    </mc:Choice>
    <mc:Fallback>
      <p:transition spd="slow" advTm="156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3397" t="68703" r="60515" b="15547"/>
          <a:stretch/>
        </p:blipFill>
        <p:spPr>
          <a:xfrm>
            <a:off x="2163132" y="3108237"/>
            <a:ext cx="2336860" cy="33990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Your turn! Write ow in your book using the lines.</a:t>
            </a:r>
          </a:p>
          <a:p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Then try: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184275" y="3878488"/>
            <a:ext cx="65837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184275" y="3283076"/>
            <a:ext cx="65837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184275" y="5139248"/>
            <a:ext cx="65837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184275" y="4488088"/>
            <a:ext cx="65837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184275" y="5721477"/>
            <a:ext cx="65837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184275" y="6386494"/>
            <a:ext cx="65837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33951" t="37203" r="56641" b="53938"/>
          <a:stretch/>
        </p:blipFill>
        <p:spPr>
          <a:xfrm>
            <a:off x="827584" y="1268760"/>
            <a:ext cx="2154652" cy="1140697"/>
          </a:xfrm>
          <a:prstGeom prst="rect">
            <a:avLst/>
          </a:prstGeom>
        </p:spPr>
      </p:pic>
      <p:sp>
        <p:nvSpPr>
          <p:cNvPr id="14" name="Arc 13"/>
          <p:cNvSpPr/>
          <p:nvPr/>
        </p:nvSpPr>
        <p:spPr>
          <a:xfrm rot="17857653">
            <a:off x="1031357" y="1099847"/>
            <a:ext cx="1338216" cy="1880542"/>
          </a:xfrm>
          <a:prstGeom prst="arc">
            <a:avLst>
              <a:gd name="adj1" fmla="val 15564625"/>
              <a:gd name="adj2" fmla="val 17507758"/>
            </a:avLst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727688" y="1413265"/>
            <a:ext cx="36000" cy="4263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47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655"/>
    </mc:Choice>
    <mc:Fallback>
      <p:transition spd="slow" advTm="156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48</Words>
  <Application>Microsoft Office PowerPoint</Application>
  <PresentationFormat>On-screen Show (4:3)</PresentationFormat>
  <Paragraphs>11</Paragraphs>
  <Slides>2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Sassoon Penpals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Swan, Laura</dc:creator>
  <cp:lastModifiedBy>Thom, Shona</cp:lastModifiedBy>
  <cp:revision>15</cp:revision>
  <dcterms:created xsi:type="dcterms:W3CDTF">2021-02-02T15:17:42Z</dcterms:created>
  <dcterms:modified xsi:type="dcterms:W3CDTF">2021-02-23T12:33:45Z</dcterms:modified>
</cp:coreProperties>
</file>