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89750" cy="9607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fld id="{B5926768-379B-42C9-AC2C-EC13D1ACE4B7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fld id="{82A7BBD4-C1CE-4D62-AA08-05782F0AFF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640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0FCEE-B42E-48B1-BCEF-E7903671A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B2B48-F0C8-4D22-A931-80E93468C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D9A58-D8BD-4751-B97E-F903906F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A96E-68C2-433B-A226-FA31A2DEFB3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EDFDD-55F3-4EEA-B401-8FB5FEEB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77AF7-07BA-4627-B4BD-69929BCD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209A-0B61-49AD-BC07-E28F88437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0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5474-DF91-4032-BB1D-546E86D3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7DF6B-9E56-4D61-969E-D146D6E64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522D6-4E5F-48AD-A43F-5DA496C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A96E-68C2-433B-A226-FA31A2DEFB3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FF283-30A5-44BF-B22F-F24366A4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9E64-6936-416E-AB25-D0755B85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209A-0B61-49AD-BC07-E28F88437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45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553DB-D25B-4C24-B5F7-BB5240171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D4F8D4-FBBE-4739-904D-132385B97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A5907-D9C4-4AB0-AA4B-7BCDC4BF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A96E-68C2-433B-A226-FA31A2DEFB3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E9E38-DE5A-43F0-A5F7-120823E1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EEE8F-F226-43E7-BDFC-212663BF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209A-0B61-49AD-BC07-E28F88437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19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68642-1EC5-4C44-A004-9391AE92B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CED6F-251A-40B5-BA01-9D8E28818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83FCD-67BF-4F66-9679-9E866C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A96E-68C2-433B-A226-FA31A2DEFB3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8B988-D5E6-4A0F-93EE-A78336DE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95D22-96CE-4D8B-8675-C8D3B292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209A-0B61-49AD-BC07-E28F88437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02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D81AB-4BC6-439B-A189-6C58E655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F34A4-6852-40C0-9FBE-BF42ADE29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2A77E-5D05-4B1A-8D59-FCC68121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A96E-68C2-433B-A226-FA31A2DEFB3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738E1-E36E-4AD2-8388-1DD128073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F471D-8E61-476C-9439-0931B0AE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209A-0B61-49AD-BC07-E28F88437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2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5C03B-93B1-41F4-A750-4D312727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49A9F-86B9-491D-84A0-F2C8E971B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FCE73-3668-4DC0-B191-ED3974D19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B47F5-C691-4FA3-AA24-CF508542B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A96E-68C2-433B-A226-FA31A2DEFB3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E3EEA-30D0-40E7-9E93-6C63755A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D2273-7B26-450D-B7FC-B12BD860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209A-0B61-49AD-BC07-E28F88437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3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C913-179C-48A0-8F00-060ED5655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43C8D-1EAF-4753-AD7B-988D8032D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55B9A-3830-46AC-BC73-A97AA1001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4A8FF-6950-44A7-963D-0EBF8AEC4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CC84B6-F7B3-48BF-8FA3-BA53A8516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75213-242F-49D3-A844-813D633E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A96E-68C2-433B-A226-FA31A2DEFB3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E1F74-2616-46A4-8C22-913AA6F75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352B0-E256-4EFF-A108-6E5497DB6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209A-0B61-49AD-BC07-E28F88437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21C10-5E28-4649-BCBA-1A99D9908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4098A7-712C-445B-9AE0-9C00A0D6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A96E-68C2-433B-A226-FA31A2DEFB3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166803-2026-40C7-AAC6-5EA1C0BF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3F844-FAFA-422A-A41D-AE66C5D7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209A-0B61-49AD-BC07-E28F88437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1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5D0648-7123-4EA9-8623-80AA2CE6F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A96E-68C2-433B-A226-FA31A2DEFB3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362F1-698D-4286-B702-DA6DBB46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1CA31-AC26-43B0-A2D5-14D9927D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209A-0B61-49AD-BC07-E28F88437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23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11A99-31A3-4B92-9816-CFF23884B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38404-6FC0-420A-92C5-7EA190081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383D6-6C2D-4094-B34F-F3C4D6970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65C34-9ACC-4DE4-96D5-824B6167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A96E-68C2-433B-A226-FA31A2DEFB3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2DE9A-91D9-4843-B7D9-C758A45FE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3BC01-B1A8-46C5-98C6-36C2A270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209A-0B61-49AD-BC07-E28F88437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0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C22D0-4C58-4253-927D-80545B672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258B34-2B15-4BDC-876B-4EF449E34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01D0C-7DF5-4284-94B0-1CC3D8EEA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F5789-038B-40E6-8F53-FF15BD8D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A96E-68C2-433B-A226-FA31A2DEFB3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EAD07-FCA9-4FAD-9819-C690FA438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E3A4D-733A-4414-B8FD-F547A4FA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209A-0B61-49AD-BC07-E28F88437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8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A16F9B-6DEB-4DC3-AC8E-37ACF6A1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4F1C6-546A-418D-9993-69DC10195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4B7F4-CD03-4715-869E-D7FAAACC2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A96E-68C2-433B-A226-FA31A2DEFB3C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9BFC0-9290-42B5-9C9E-3F8697A3B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664E1-2B22-4FC2-A9DA-89B4C32F0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F209A-0B61-49AD-BC07-E28F88437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3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1.png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5F338-C7CC-43CD-982B-4F3F47263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29" y="582717"/>
            <a:ext cx="11337561" cy="1655762"/>
          </a:xfrm>
        </p:spPr>
        <p:txBody>
          <a:bodyPr/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Recognise and name 3D shapes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76FB7-4B2D-42DE-9A68-5129B6780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629" y="3602038"/>
            <a:ext cx="11157679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already know the name of some 2D (flat) shapes. For example: square, circle, triangle, rectangle, hexagon. </a:t>
            </a:r>
          </a:p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Today we are going to recognise and name some 3D (solid) shapes.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93D9FB-B799-4239-8726-917DA51B9D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6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C5AB97-8E2F-4EA9-AC74-9E2FD868E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422" y="129297"/>
            <a:ext cx="8013314" cy="1609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0A7B89-41F4-44CE-AC00-CFB05EC5F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299" y="2125549"/>
            <a:ext cx="8108352" cy="4528202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7401B2-048E-4F9A-8F4B-5E567F9081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1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E44B4D-DCF3-44EC-8948-3EB97272E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389" y="532810"/>
            <a:ext cx="9799567" cy="549323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608945-6A21-4FD4-BD26-B25627F103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9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8B3A86-C320-4BF2-9B2A-2E4578E9E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224" y="1413727"/>
            <a:ext cx="9414488" cy="51069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6D0DE8-D1EC-400D-81A2-E361D0A130D7}"/>
              </a:ext>
            </a:extLst>
          </p:cNvPr>
          <p:cNvSpPr txBox="1"/>
          <p:nvPr/>
        </p:nvSpPr>
        <p:spPr>
          <a:xfrm>
            <a:off x="899410" y="314793"/>
            <a:ext cx="6835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Names of 3D shapes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DF0021-E78A-4FAD-A7FE-AFE7F0104E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7E37D3-6EC0-4117-AD0E-8AD934256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26" y="659567"/>
            <a:ext cx="10404859" cy="527653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D60E4F-B8B7-4478-8505-3D0A6473B6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3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2B83DC-F4D1-4E64-84B0-300B3B5CE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22" y="1019331"/>
            <a:ext cx="11158239" cy="470691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04AA44-4486-4FAE-BD89-77116D3075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DD123E-C6F1-4443-8629-51398B914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99" y="283487"/>
            <a:ext cx="9911356" cy="43784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5E9BF2-486B-4512-BADD-865E296AFD10}"/>
              </a:ext>
            </a:extLst>
          </p:cNvPr>
          <p:cNvSpPr txBox="1"/>
          <p:nvPr/>
        </p:nvSpPr>
        <p:spPr>
          <a:xfrm>
            <a:off x="329783" y="4946754"/>
            <a:ext cx="1125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Look around your house and see if you can name some of the 3D shapes you find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EEF000-070F-45E4-BDCD-EA910A61A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7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C612CC-6DEF-49CD-BE7B-2DC9D2C053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853" y="685800"/>
            <a:ext cx="10786294" cy="548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32EF1E-EE69-4635-8E1B-BF9B199457C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6059.589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 flipH="1">
            <a:off x="11320182" y="6347791"/>
            <a:ext cx="168965" cy="16896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0CCFD8-4818-4765-8638-6E9DE0B953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0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5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68</Words>
  <Application>Microsoft Office PowerPoint</Application>
  <PresentationFormat>Widescreen</PresentationFormat>
  <Paragraphs>6</Paragraphs>
  <Slides>8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Recognise and name 3D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lawson</dc:creator>
  <cp:lastModifiedBy>Linda Hall</cp:lastModifiedBy>
  <cp:revision>4</cp:revision>
  <cp:lastPrinted>2021-01-30T21:33:59Z</cp:lastPrinted>
  <dcterms:created xsi:type="dcterms:W3CDTF">2021-01-27T19:27:09Z</dcterms:created>
  <dcterms:modified xsi:type="dcterms:W3CDTF">2021-01-30T21:44:15Z</dcterms:modified>
</cp:coreProperties>
</file>