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84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3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8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7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8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7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3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1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4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3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44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27D5-31F2-4537-A7B5-BE2D76D7EBC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70D8-1B5C-40C4-8968-31914656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0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62149"/>
            <a:ext cx="9144000" cy="264781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Initial Sounds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Intention, to hear and say the initial sound.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3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net is …..n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35743" y="1341369"/>
            <a:ext cx="4575846" cy="2941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126" y="4754880"/>
            <a:ext cx="7654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pig.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pig is….p.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9824" y="532402"/>
            <a:ext cx="5973918" cy="3360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2754" y="4454434"/>
            <a:ext cx="723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cat.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cat is….c.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80114" y="1048680"/>
            <a:ext cx="3775166" cy="3301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1680" y="4911634"/>
            <a:ext cx="811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8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umbrella is…u. 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89305" y="1153182"/>
            <a:ext cx="3022284" cy="3022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0971" y="4428309"/>
            <a:ext cx="995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ball.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ball is …..b.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8149" y="954382"/>
            <a:ext cx="5917474" cy="3313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2229" y="4702629"/>
            <a:ext cx="910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some flowers.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an initial sound?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initial sound is the sound that an object begins with.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the initial sound for dog is ‘d.’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908" y="3357971"/>
            <a:ext cx="2690423" cy="198473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flowers is…f.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01220" y="545464"/>
            <a:ext cx="5198197" cy="3468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6103" y="4349931"/>
            <a:ext cx="9130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some eggs.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eggs is…e.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See if you know the initial sound.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331784" y="1825625"/>
            <a:ext cx="4501694" cy="354320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apple, the initial sound for apple is ‘a.’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28446" y="715282"/>
            <a:ext cx="4351338" cy="4351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5189" y="4454434"/>
            <a:ext cx="779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tent.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Tent, the initial sound for tent is …t.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62103" y="1044190"/>
            <a:ext cx="3971108" cy="3776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9691" y="5029200"/>
            <a:ext cx="7746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pictures of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initial sound for instruments is….</a:t>
            </a:r>
            <a:r>
              <a:rPr lang="en-GB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29976" y="610780"/>
            <a:ext cx="5604573" cy="3499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9326" y="4493623"/>
            <a:ext cx="657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…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.net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190</Words>
  <Application>Microsoft Office PowerPoint</Application>
  <PresentationFormat>Widescreen</PresentationFormat>
  <Paragraphs>27</Paragraphs>
  <Slides>22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Initial Sounds  Learning Intention, to hear and say the initial sound.</vt:lpstr>
      <vt:lpstr>What is an initial sound?</vt:lpstr>
      <vt:lpstr>See if you know the initial sound.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Sounds</dc:title>
  <dc:creator>Sandhu, Balbir</dc:creator>
  <cp:lastModifiedBy>Sandhu, Balbir</cp:lastModifiedBy>
  <cp:revision>8</cp:revision>
  <dcterms:created xsi:type="dcterms:W3CDTF">2021-02-10T08:53:12Z</dcterms:created>
  <dcterms:modified xsi:type="dcterms:W3CDTF">2021-02-10T13:59:11Z</dcterms:modified>
</cp:coreProperties>
</file>