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9" r:id="rId5"/>
    <p:sldId id="259" r:id="rId6"/>
    <p:sldId id="271" r:id="rId7"/>
    <p:sldId id="260" r:id="rId8"/>
    <p:sldId id="27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5D1A-A1DD-4220-92A2-BFF7E9FC777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658-7B8D-4EE4-9890-978873E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02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5D1A-A1DD-4220-92A2-BFF7E9FC777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658-7B8D-4EE4-9890-978873E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65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5D1A-A1DD-4220-92A2-BFF7E9FC777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658-7B8D-4EE4-9890-978873E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95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5D1A-A1DD-4220-92A2-BFF7E9FC777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658-7B8D-4EE4-9890-978873E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38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5D1A-A1DD-4220-92A2-BFF7E9FC777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658-7B8D-4EE4-9890-978873E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96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5D1A-A1DD-4220-92A2-BFF7E9FC777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658-7B8D-4EE4-9890-978873E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99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5D1A-A1DD-4220-92A2-BFF7E9FC777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658-7B8D-4EE4-9890-978873E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93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5D1A-A1DD-4220-92A2-BFF7E9FC777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658-7B8D-4EE4-9890-978873E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0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5D1A-A1DD-4220-92A2-BFF7E9FC777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658-7B8D-4EE4-9890-978873E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74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5D1A-A1DD-4220-92A2-BFF7E9FC777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658-7B8D-4EE4-9890-978873E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5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5D1A-A1DD-4220-92A2-BFF7E9FC777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6658-7B8D-4EE4-9890-978873E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7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C5D1A-A1DD-4220-92A2-BFF7E9FC777E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36658-7B8D-4EE4-9890-978873E6D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3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b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  <a:r>
              <a:rPr lang="en-GB" u="sng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u="sng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u="sng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u="sng" smtClean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tone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5736" y="1124744"/>
            <a:ext cx="4248472" cy="51125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4" name="Content Placeholder 3" descr="Untitled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6924" y="1418046"/>
            <a:ext cx="3146096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3768" y="1130857"/>
            <a:ext cx="4248472" cy="51125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p:pic>
        <p:nvPicPr>
          <p:cNvPr id="4" name="Content Placeholder 3" descr="Untitled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639" y="1600200"/>
            <a:ext cx="314272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5736" y="1124744"/>
            <a:ext cx="4248472" cy="51125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endParaRPr lang="en-GB" dirty="0"/>
          </a:p>
        </p:txBody>
      </p:sp>
      <p:pic>
        <p:nvPicPr>
          <p:cNvPr id="4" name="Content Placeholder 3" descr="Untitled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6449" y="1418046"/>
            <a:ext cx="3147045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5736" y="1124744"/>
            <a:ext cx="4248472" cy="51125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endParaRPr lang="en-GB" dirty="0"/>
          </a:p>
        </p:txBody>
      </p:sp>
      <p:pic>
        <p:nvPicPr>
          <p:cNvPr id="4" name="Content Placeholder 3" descr="Untitled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418046"/>
            <a:ext cx="3089840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5736" y="1124744"/>
            <a:ext cx="4248472" cy="51125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endParaRPr lang="en-GB" dirty="0"/>
          </a:p>
        </p:txBody>
      </p:sp>
      <p:pic>
        <p:nvPicPr>
          <p:cNvPr id="4" name="Content Placeholder 3" descr="Untitled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418046"/>
            <a:ext cx="313505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5736" y="1124744"/>
            <a:ext cx="4248472" cy="51125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</a:t>
            </a:r>
            <a:endParaRPr lang="en-GB" dirty="0"/>
          </a:p>
        </p:txBody>
      </p:sp>
      <p:pic>
        <p:nvPicPr>
          <p:cNvPr id="4" name="Content Placeholder 3" descr="Untitled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418046"/>
            <a:ext cx="3138441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7      Completed sketch using crosshatching to compliment picture</a:t>
            </a:r>
            <a:endParaRPr lang="en-GB" dirty="0"/>
          </a:p>
        </p:txBody>
      </p:sp>
      <p:pic>
        <p:nvPicPr>
          <p:cNvPr id="4" name="Content Placeholder 3" descr="Untitled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916832"/>
            <a:ext cx="4247189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32859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Tone is the lightness and darkness of a colour on a painting or drawing.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Here are some good examples of how artists use light and dark in their work.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8" b="28478"/>
          <a:stretch/>
        </p:blipFill>
        <p:spPr bwMode="auto">
          <a:xfrm>
            <a:off x="1114264" y="4365104"/>
            <a:ext cx="6953250" cy="176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Leonardo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Vinci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leonardo%20da%20vinci%20virgen%20r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9297" y="1600200"/>
            <a:ext cx="354540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Norman Cornish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456384" cy="492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66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Rembrandt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rembrandt_16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484784"/>
            <a:ext cx="3385156" cy="402559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Picasso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7327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0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Vermeer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9738" y="1868031"/>
            <a:ext cx="3624524" cy="399030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Examples of tone using a pencil: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484785"/>
            <a:ext cx="3384376" cy="241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06706"/>
            <a:ext cx="2376264" cy="335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3367087" cy="253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27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Draw this bowl of eggs using your pencil to create tone. If you have some eggs at home, arrange them in a bowl like this.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368728508_5d561ab0c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628800"/>
            <a:ext cx="4525963" cy="4525963"/>
          </a:xfrm>
        </p:spPr>
      </p:pic>
      <p:sp>
        <p:nvSpPr>
          <p:cNvPr id="3" name="TextBox 2"/>
          <p:cNvSpPr txBox="1"/>
          <p:nvPr/>
        </p:nvSpPr>
        <p:spPr>
          <a:xfrm>
            <a:off x="107504" y="1700808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a light tone, hold the pencil gently and further up.</a:t>
            </a:r>
          </a:p>
          <a:p>
            <a:pPr marL="285750" indent="-285750">
              <a:buFontTx/>
              <a:buChar char="-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a dark tone, hold the pencil harder and further down, towards the tip.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create your own, or use the steps on the next slides to help you.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123</Words>
  <Application>Microsoft Office PowerPoint</Application>
  <PresentationFormat>On-screen Show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Art  Learning intention:  Develop tone</vt:lpstr>
      <vt:lpstr>Tone is the lightness and darkness of a colour on a painting or drawing.   Here are some good examples of how artists use light and dark in their work.     </vt:lpstr>
      <vt:lpstr>Leonardo Da Vinci</vt:lpstr>
      <vt:lpstr>Norman Cornish</vt:lpstr>
      <vt:lpstr>Rembrandt</vt:lpstr>
      <vt:lpstr>Picasso</vt:lpstr>
      <vt:lpstr>Vermeer</vt:lpstr>
      <vt:lpstr>Examples of tone using a pencil:</vt:lpstr>
      <vt:lpstr>Draw this bowl of eggs using your pencil to create tone. If you have some eggs at home, arrange them in a bowl like this. </vt:lpstr>
      <vt:lpstr>1</vt:lpstr>
      <vt:lpstr>2</vt:lpstr>
      <vt:lpstr>3</vt:lpstr>
      <vt:lpstr>4</vt:lpstr>
      <vt:lpstr>5</vt:lpstr>
      <vt:lpstr>6</vt:lpstr>
      <vt:lpstr>7      Completed sketch using crosshatching to compliment picture</vt:lpstr>
    </vt:vector>
  </TitlesOfParts>
  <Company>0wn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and achieving tone within a picture</dc:title>
  <dc:creator>Craggs, Charlotte</dc:creator>
  <cp:lastModifiedBy>Linda Hall</cp:lastModifiedBy>
  <cp:revision>4</cp:revision>
  <dcterms:created xsi:type="dcterms:W3CDTF">2012-08-06T09:53:51Z</dcterms:created>
  <dcterms:modified xsi:type="dcterms:W3CDTF">2021-02-23T19:47:29Z</dcterms:modified>
</cp:coreProperties>
</file>