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64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3C3FC-4A8B-F446-B1EB-02D3D5AB7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C9BD0-1DE9-7643-9A76-05335D296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651FD-3EF9-0C4A-8BAB-0BD4E4B03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E4AF5-3607-8B4A-9B00-C98CFEF61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B3E82-D99E-4A49-80B3-AA3F3D59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C5070-E62A-9B4B-B609-A7FA26AB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701169-F210-6F47-AC13-6B276B6E8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9C3DB-6BCD-864A-BC4A-129812B8A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54EBE-160E-6642-9709-BCC01FED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922CD-331D-B84F-B91E-9AEB981C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826088-AE16-CD40-A3D2-AE9640BB0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88B42-8987-0546-82F4-7009C7305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4F4BF-85F9-F449-B159-82FAA888B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07EE6-C1EE-2645-BB88-8E44FD25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0B04F-58ED-3741-88C2-22CBC5E6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287EB-E383-7243-8447-712ADAA2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C7FC-256D-D140-BCEB-44B55D19D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DE1F2-FE10-CE47-AF49-0461FC30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FD0A6-007A-9E4D-BCA7-183D5E86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B9EAC-2579-8C49-A75F-1D87DC4B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A8F0-AF69-3449-B1A5-39A872CBE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2D4A4-0A16-1642-B53B-8D4C23ACF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0344E-7556-DD4A-9578-39F53002A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686C8-628C-C34E-ACF5-06D78D900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4F3D-8692-D444-849B-A9673D83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1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22EF4-7B8E-3649-BD63-02432C377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FE110-4363-F645-8A7C-D068A16B6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E71B4-01CC-E54B-A534-FE297988E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C3BF6-96D2-7749-B36E-5C260FED2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7C8AB-8CD7-A643-8CA7-3AB38AA05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56DD5-3DE4-EF40-A44E-AD4769FB9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2765D-E05C-8648-8E4F-982AF9339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9D276-F0F3-9840-B744-B4B17E3F1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5D71DA-D79F-A847-9BC8-CDDB71F03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55DC8A-8FED-1D45-8C0B-8FBAC5FE1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66D601-6508-9D49-AE10-DDD16DD74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E4E157-E094-7F4E-B6EA-4423E1C58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0C0EF-CDD5-EE46-BE21-B16E3F4A5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91267-6A02-EA4B-8106-34A6C10C1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9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AFAA-321A-B54E-A95D-8B6175D6D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5E20A9-9DC5-9E4A-98F2-71266143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7FD43-22B2-0548-8A3D-3D3D12D9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0E1EF-9DFA-014F-912D-B4E05AB7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0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788912-76C6-E943-8316-86C9FB65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40BC6-523A-2E49-B83D-4480CF08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EA261-44F2-6E4F-B9BD-B4F97C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5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EB51-1945-5542-A461-CD308105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493F1-1897-B64F-A8AF-B7B6B0601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4E29A-3771-DA4B-8565-DC03402AE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1D89B-2B89-F249-913E-C2D135CF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5FDDF-CBAB-3440-8F80-B13C8C3F9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37686-6CFA-C84A-BEC1-E2C3F72C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1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25B30-651F-F246-B7E6-037958026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45895-54E3-7F43-9A31-5E112F311E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80876-665F-B345-AAFE-109377C8C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2B570-912D-4948-B895-AC341F874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FBA8D-6D3D-A748-A56D-BC00ACC0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D26B3-D10D-D14F-AE31-2C500E03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9B060F-B646-744E-8E69-56A8E3D8D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1F64F-6D76-3E40-A818-79C0EA272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768E4-FED0-5043-961F-1D8CE7245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3BAB1-41D7-9048-B2CB-CB9F5EDB63C7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05D02-A5D8-4E46-9296-92AD6CF5E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EBE85-7069-C64B-B6BC-61925ADC6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877A9-D498-284C-BCD0-8AB348E2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0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8F6A-E93B-5D48-96C4-5BA4D6D0B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211"/>
            <a:ext cx="9144000" cy="2387600"/>
          </a:xfrm>
        </p:spPr>
        <p:txBody>
          <a:bodyPr/>
          <a:lstStyle/>
          <a:p>
            <a:r>
              <a:rPr lang="en-US" dirty="0"/>
              <a:t>To write my version of The Great Kapok Tree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52956B-0FB7-EB4F-A36A-C748AC8256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the great kapok tree">
            <a:extLst>
              <a:ext uri="{FF2B5EF4-FFF2-40B4-BE49-F238E27FC236}">
                <a16:creationId xmlns:a16="http://schemas.microsoft.com/office/drawing/2014/main" id="{F5DFBB0B-846F-9841-9FBD-05E0DE5AC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794000"/>
            <a:ext cx="3048000" cy="372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the great kapok tree">
            <a:extLst>
              <a:ext uri="{FF2B5EF4-FFF2-40B4-BE49-F238E27FC236}">
                <a16:creationId xmlns:a16="http://schemas.microsoft.com/office/drawing/2014/main" id="{552D8900-8766-9748-A25C-8E57A21E3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2" y="2794000"/>
            <a:ext cx="2844800" cy="37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07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09778-6393-4746-96D4-2C947CB0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recap what you have learnt this week.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27194-AE0E-5646-9B12-926F9F3AB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adjectives.</a:t>
            </a:r>
          </a:p>
          <a:p>
            <a:pPr>
              <a:buFontTx/>
              <a:buChar char="-"/>
            </a:pPr>
            <a:r>
              <a:rPr lang="en-US" dirty="0"/>
              <a:t>Adjectives are there to add more detail to nouns (things)</a:t>
            </a:r>
          </a:p>
          <a:p>
            <a:pPr>
              <a:buFontTx/>
              <a:buChar char="-"/>
            </a:pPr>
            <a:r>
              <a:rPr lang="en-US" dirty="0"/>
              <a:t>The </a:t>
            </a:r>
            <a:r>
              <a:rPr lang="en-US" dirty="0">
                <a:highlight>
                  <a:srgbClr val="00FF00"/>
                </a:highlight>
              </a:rPr>
              <a:t>green</a:t>
            </a:r>
            <a:r>
              <a:rPr lang="en-US" dirty="0"/>
              <a:t> snake in the </a:t>
            </a:r>
            <a:r>
              <a:rPr lang="en-US" dirty="0">
                <a:highlight>
                  <a:srgbClr val="00FF00"/>
                </a:highlight>
              </a:rPr>
              <a:t>tall</a:t>
            </a:r>
            <a:r>
              <a:rPr lang="en-US" dirty="0"/>
              <a:t> tree.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Using adverbs</a:t>
            </a:r>
          </a:p>
          <a:p>
            <a:pPr>
              <a:buFontTx/>
              <a:buChar char="-"/>
            </a:pPr>
            <a:r>
              <a:rPr lang="en-US" dirty="0"/>
              <a:t>Adverbs, normally end with an </a:t>
            </a:r>
            <a:r>
              <a:rPr lang="en-US" dirty="0" err="1"/>
              <a:t>ly</a:t>
            </a:r>
            <a:r>
              <a:rPr lang="en-US" dirty="0"/>
              <a:t>, and are used to describe verbs (doing words)</a:t>
            </a:r>
          </a:p>
          <a:p>
            <a:pPr>
              <a:buFontTx/>
              <a:buChar char="-"/>
            </a:pPr>
            <a:r>
              <a:rPr lang="en-US" dirty="0"/>
              <a:t>The snake slithered </a:t>
            </a:r>
            <a:r>
              <a:rPr lang="en-US" dirty="0">
                <a:highlight>
                  <a:srgbClr val="00FF00"/>
                </a:highlight>
              </a:rPr>
              <a:t>quietly</a:t>
            </a:r>
            <a:r>
              <a:rPr lang="en-US" dirty="0"/>
              <a:t> to the man.</a:t>
            </a:r>
          </a:p>
        </p:txBody>
      </p:sp>
      <p:pic>
        <p:nvPicPr>
          <p:cNvPr id="4" name="Audio Recording 5 Feb 2021 at 13:43:56" descr="Audio Recording 5 Feb 2021 at 13:43:56">
            <a:hlinkClick r:id="" action="ppaction://media"/>
            <a:extLst>
              <a:ext uri="{FF2B5EF4-FFF2-40B4-BE49-F238E27FC236}">
                <a16:creationId xmlns:a16="http://schemas.microsoft.com/office/drawing/2014/main" id="{89D14652-07F7-5049-A9BE-4177F6E9BD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04437" y="152241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32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0658-5293-714C-8CA5-5CCF49126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task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BD705-E7B8-9941-BCCB-19878BA63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am going to give you some sentences that are mixed up. I would like you to put these sentences into the correct order and then write them down. When you are re-writing them could you try to improve them by adding an adjective or an adverb.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Example: If the sentence was ‘The man fell asleep by the tree.’</a:t>
            </a:r>
          </a:p>
          <a:p>
            <a:pPr marL="0" indent="0">
              <a:buNone/>
            </a:pPr>
            <a:r>
              <a:rPr lang="en-US" dirty="0"/>
              <a:t>You could re-write this by adding an adjective to describe the man.</a:t>
            </a:r>
          </a:p>
          <a:p>
            <a:pPr marL="0" indent="0">
              <a:buNone/>
            </a:pPr>
            <a:r>
              <a:rPr lang="en-US" dirty="0"/>
              <a:t>‘The </a:t>
            </a:r>
            <a:r>
              <a:rPr lang="en-US" dirty="0">
                <a:highlight>
                  <a:srgbClr val="00FF00"/>
                </a:highlight>
              </a:rPr>
              <a:t>tired</a:t>
            </a:r>
            <a:r>
              <a:rPr lang="en-US" dirty="0"/>
              <a:t> man fell asleep by the tree.’</a:t>
            </a:r>
          </a:p>
        </p:txBody>
      </p:sp>
      <p:pic>
        <p:nvPicPr>
          <p:cNvPr id="4" name="Audio Recording 5 Feb 2021 at 13:45:02" descr="Audio Recording 5 Feb 2021 at 13:45:02">
            <a:hlinkClick r:id="" action="ppaction://media"/>
            <a:extLst>
              <a:ext uri="{FF2B5EF4-FFF2-40B4-BE49-F238E27FC236}">
                <a16:creationId xmlns:a16="http://schemas.microsoft.com/office/drawing/2014/main" id="{FB59B400-EC32-1643-B36D-8E85469834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47250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95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C319-242F-304B-8A44-16AFD45C6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your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DCC9C-30BC-F64C-9E29-C25D62348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you have finished fixing and ordering sentences for the first two paragraphs, read your work either by yourself or with someone else to make sure </a:t>
            </a:r>
            <a:r>
              <a:rPr lang="en-US"/>
              <a:t>it makes sense.</a:t>
            </a:r>
            <a:endParaRPr lang="en-US" dirty="0"/>
          </a:p>
        </p:txBody>
      </p:sp>
      <p:pic>
        <p:nvPicPr>
          <p:cNvPr id="4" name="Audio Recording 5 Feb 2021 at 13:45:24" descr="Audio Recording 5 Feb 2021 at 13:45:24">
            <a:hlinkClick r:id="" action="ppaction://media"/>
            <a:extLst>
              <a:ext uri="{FF2B5EF4-FFF2-40B4-BE49-F238E27FC236}">
                <a16:creationId xmlns:a16="http://schemas.microsoft.com/office/drawing/2014/main" id="{2DAF67B6-2485-3F49-8E17-106760094B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53895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7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193</Words>
  <Application>Microsoft Macintosh PowerPoint</Application>
  <PresentationFormat>Widescreen</PresentationFormat>
  <Paragraphs>17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write my version of The Great Kapok Tree</vt:lpstr>
      <vt:lpstr>Let’s recap what you have learnt this week.</vt:lpstr>
      <vt:lpstr>Your task </vt:lpstr>
      <vt:lpstr>Check your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write my version of The Great Kapok Tree</dc:title>
  <dc:creator>Watson, Craig</dc:creator>
  <cp:lastModifiedBy>Watson, Craig</cp:lastModifiedBy>
  <cp:revision>2</cp:revision>
  <dcterms:created xsi:type="dcterms:W3CDTF">2021-02-05T09:59:46Z</dcterms:created>
  <dcterms:modified xsi:type="dcterms:W3CDTF">2021-02-05T13:47:13Z</dcterms:modified>
</cp:coreProperties>
</file>