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8" r:id="rId2"/>
    <p:sldId id="279" r:id="rId3"/>
    <p:sldId id="289" r:id="rId4"/>
    <p:sldId id="290" r:id="rId5"/>
    <p:sldId id="298" r:id="rId6"/>
    <p:sldId id="292" r:id="rId7"/>
    <p:sldId id="299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3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2A5"/>
    <a:srgbClr val="F6F4F0"/>
    <a:srgbClr val="CEC09E"/>
    <a:srgbClr val="BDAB7D"/>
    <a:srgbClr val="693931"/>
    <a:srgbClr val="99FF66"/>
    <a:srgbClr val="9C8261"/>
    <a:srgbClr val="9F8863"/>
    <a:srgbClr val="A08A65"/>
    <a:srgbClr val="87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  <p:guide pos="340"/>
        <p:guide orient="horz" pos="3952"/>
        <p:guide pos="5420"/>
        <p:guide orient="horz" pos="323"/>
        <p:guide pos="476"/>
        <p:guide orient="horz" pos="459"/>
        <p:guide orient="horz" pos="3816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white-rose-maths-resources/year-3-white-rose-maths-resources-key-stage-1-year-1-year-2/spring-block-5-fractions-year-3-white-rose-maths-supporting-resources-key-stage-1" TargetMode="External"/><Relationship Id="rId4" Type="http://schemas.openxmlformats.org/officeDocument/2006/relationships/hyperlink" Target="https://www.twinkl.co.uk/resources/white-rose-maths-resources/year-5-white-rose-maths-resources-key-stage-1-year-1-year-2/autumn-block-3-statistics-year-5-white-rose-maths-resources-key-stage-1-year-1-year-2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white-rose-maths-resources/year-3-white-rose-maths-resources-key-stage-1-year-1-year-2/spring-block-5-fractions-year-3-white-rose-maths-supporting-resources-key-stage-1" TargetMode="External"/><Relationship Id="rId4" Type="http://schemas.openxmlformats.org/officeDocument/2006/relationships/hyperlink" Target="https://www.twinkl.co.uk/resources/white-rose-maths-resources/year-5-white-rose-maths-resources-key-stage-1-year-1-year-2/autumn-block-3-statistics-year-5-white-rose-maths-resources-key-stage-1-year-1-year-2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394855" y="5763277"/>
            <a:ext cx="1005840" cy="7232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Rectangle 4">
            <a:hlinkClick r:id="rId5"/>
          </p:cNvPr>
          <p:cNvSpPr/>
          <p:nvPr userDrawn="1"/>
        </p:nvSpPr>
        <p:spPr>
          <a:xfrm>
            <a:off x="304800" y="5758248"/>
            <a:ext cx="1194486" cy="716692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288051">
            <a:off x="2709863" y="4205287"/>
            <a:ext cx="109538" cy="45719"/>
          </a:xfrm>
          <a:prstGeom prst="rect">
            <a:avLst/>
          </a:prstGeom>
          <a:solidFill>
            <a:srgbClr val="9C8261"/>
          </a:solidFill>
          <a:ln>
            <a:noFill/>
          </a:ln>
          <a:effectLst>
            <a:glow rad="38100">
              <a:srgbClr val="9C826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069080" y="3067397"/>
            <a:ext cx="1005840" cy="7232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Rectangle 4">
            <a:hlinkClick r:id="rId5"/>
          </p:cNvPr>
          <p:cNvSpPr/>
          <p:nvPr userDrawn="1"/>
        </p:nvSpPr>
        <p:spPr>
          <a:xfrm>
            <a:off x="3979701" y="3067397"/>
            <a:ext cx="1194486" cy="716692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628648" y="1833924"/>
            <a:ext cx="8137524" cy="2193019"/>
          </a:xfrm>
          <a:prstGeom prst="roundRect">
            <a:avLst>
              <a:gd name="adj" fmla="val 6409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endParaRPr lang="en-US" sz="3600" dirty="0">
              <a:latin typeface="+mn-lt"/>
            </a:endParaRP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811530" y="2225584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fractions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6FDB6D-3F4E-41AF-9594-62C2395A8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54957" y="5377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503" y="2268471"/>
            <a:ext cx="49038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Match the bar model to the correct fraction</a:t>
            </a:r>
            <a:r>
              <a:rPr lang="en-GB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38547"/>
              </p:ext>
            </p:extLst>
          </p:nvPr>
        </p:nvGraphicFramePr>
        <p:xfrm>
          <a:off x="2986340" y="3189914"/>
          <a:ext cx="2881684" cy="4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1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62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3269565" y="4312530"/>
            <a:ext cx="868680" cy="8686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269564" y="4312530"/>
            <a:ext cx="868681" cy="868680"/>
          </a:xfrm>
          <a:prstGeom prst="ellipse">
            <a:avLst/>
          </a:prstGeom>
          <a:solidFill>
            <a:srgbClr val="99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552526" y="4454334"/>
            <a:ext cx="3064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dirty="0"/>
              <a:t>1</a:t>
            </a:r>
          </a:p>
          <a:p>
            <a:pPr algn="ctr">
              <a:lnSpc>
                <a:spcPts val="2400"/>
              </a:lnSpc>
            </a:pPr>
            <a:r>
              <a:rPr lang="en-GB" sz="2400" dirty="0"/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619202" y="4737044"/>
            <a:ext cx="169406" cy="0"/>
          </a:xfrm>
          <a:prstGeom prst="line">
            <a:avLst/>
          </a:prstGeom>
          <a:ln w="2222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539786" y="4312530"/>
            <a:ext cx="868680" cy="868680"/>
            <a:chOff x="1440726" y="4000110"/>
            <a:chExt cx="868680" cy="868680"/>
          </a:xfrm>
        </p:grpSpPr>
        <p:sp>
          <p:nvSpPr>
            <p:cNvPr id="20" name="Oval 19"/>
            <p:cNvSpPr/>
            <p:nvPr/>
          </p:nvSpPr>
          <p:spPr>
            <a:xfrm>
              <a:off x="1440726" y="400011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23687" y="414191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/>
                <a:t>4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90363" y="442462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999344" y="4312530"/>
            <a:ext cx="868680" cy="868680"/>
            <a:chOff x="1440726" y="4000110"/>
            <a:chExt cx="868680" cy="868680"/>
          </a:xfrm>
        </p:grpSpPr>
        <p:sp>
          <p:nvSpPr>
            <p:cNvPr id="24" name="Oval 23"/>
            <p:cNvSpPr/>
            <p:nvPr/>
          </p:nvSpPr>
          <p:spPr>
            <a:xfrm>
              <a:off x="1440726" y="400011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23687" y="414191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/>
                <a:t>5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790363" y="442462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729122" y="4312530"/>
            <a:ext cx="868680" cy="868680"/>
            <a:chOff x="1440726" y="4000110"/>
            <a:chExt cx="868680" cy="868680"/>
          </a:xfrm>
        </p:grpSpPr>
        <p:sp>
          <p:nvSpPr>
            <p:cNvPr id="28" name="Oval 27"/>
            <p:cNvSpPr/>
            <p:nvPr/>
          </p:nvSpPr>
          <p:spPr>
            <a:xfrm>
              <a:off x="1440726" y="400011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23687" y="414191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/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790363" y="442462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57C8BF5-F522-4C47-A848-6895C53CA5FB}"/>
              </a:ext>
            </a:extLst>
          </p:cNvPr>
          <p:cNvSpPr txBox="1"/>
          <p:nvPr/>
        </p:nvSpPr>
        <p:spPr>
          <a:xfrm>
            <a:off x="614503" y="646277"/>
            <a:ext cx="49038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learning from last week</a:t>
            </a:r>
          </a:p>
          <a:p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75C8C0-6732-4639-9958-66D8695AC120}"/>
              </a:ext>
            </a:extLst>
          </p:cNvPr>
          <p:cNvSpPr txBox="1"/>
          <p:nvPr/>
        </p:nvSpPr>
        <p:spPr>
          <a:xfrm>
            <a:off x="6021466" y="1318925"/>
            <a:ext cx="3064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dirty="0"/>
              <a:t>1</a:t>
            </a:r>
          </a:p>
          <a:p>
            <a:pPr algn="ctr">
              <a:lnSpc>
                <a:spcPts val="2400"/>
              </a:lnSpc>
            </a:pPr>
            <a:r>
              <a:rPr lang="en-GB" sz="2400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16F085-AC28-40ED-9529-9B1A10D62C5B}"/>
              </a:ext>
            </a:extLst>
          </p:cNvPr>
          <p:cNvSpPr txBox="1"/>
          <p:nvPr/>
        </p:nvSpPr>
        <p:spPr>
          <a:xfrm>
            <a:off x="817622" y="1399211"/>
            <a:ext cx="49038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unit fraction has a numerator of 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BD5C87-5C5C-4EF0-93DE-C1BEB67469DB}"/>
              </a:ext>
            </a:extLst>
          </p:cNvPr>
          <p:cNvCxnSpPr>
            <a:cxnSpLocks/>
            <a:endCxn id="34" idx="3"/>
          </p:cNvCxnSpPr>
          <p:nvPr/>
        </p:nvCxnSpPr>
        <p:spPr>
          <a:xfrm flipH="1">
            <a:off x="5721506" y="1399211"/>
            <a:ext cx="29996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A910F7-BDD4-400A-B2BA-2967CEC90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7802" y="5814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6729122" y="4312530"/>
            <a:ext cx="868680" cy="8686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67342" y="1180600"/>
            <a:ext cx="51006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Match the bar model to the correct fraction.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429000" y="677462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98321"/>
              </p:ext>
            </p:extLst>
          </p:nvPr>
        </p:nvGraphicFramePr>
        <p:xfrm>
          <a:off x="2632710" y="2721669"/>
          <a:ext cx="3878580" cy="4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1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62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269565" y="4312530"/>
            <a:ext cx="868680" cy="868680"/>
            <a:chOff x="3269565" y="4312530"/>
            <a:chExt cx="868680" cy="868680"/>
          </a:xfrm>
        </p:grpSpPr>
        <p:sp>
          <p:nvSpPr>
            <p:cNvPr id="14" name="Oval 13"/>
            <p:cNvSpPr/>
            <p:nvPr/>
          </p:nvSpPr>
          <p:spPr>
            <a:xfrm>
              <a:off x="3269565" y="431253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52526" y="445433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/>
                <a:t>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619202" y="473704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539786" y="4312530"/>
            <a:ext cx="868680" cy="868680"/>
            <a:chOff x="1440726" y="4000110"/>
            <a:chExt cx="868680" cy="868680"/>
          </a:xfrm>
        </p:grpSpPr>
        <p:sp>
          <p:nvSpPr>
            <p:cNvPr id="20" name="Oval 19"/>
            <p:cNvSpPr/>
            <p:nvPr/>
          </p:nvSpPr>
          <p:spPr>
            <a:xfrm>
              <a:off x="1440726" y="400011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23687" y="414191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/>
                <a:t>4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90363" y="442462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999344" y="4312530"/>
            <a:ext cx="868680" cy="868680"/>
            <a:chOff x="1440726" y="4000110"/>
            <a:chExt cx="868680" cy="868680"/>
          </a:xfrm>
        </p:grpSpPr>
        <p:sp>
          <p:nvSpPr>
            <p:cNvPr id="24" name="Oval 23"/>
            <p:cNvSpPr/>
            <p:nvPr/>
          </p:nvSpPr>
          <p:spPr>
            <a:xfrm>
              <a:off x="1440726" y="400011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23687" y="414191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/>
                <a:t>5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790363" y="442462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6729122" y="4311171"/>
            <a:ext cx="868680" cy="868680"/>
          </a:xfrm>
          <a:prstGeom prst="ellipse">
            <a:avLst/>
          </a:prstGeom>
          <a:solidFill>
            <a:srgbClr val="99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012083" y="4454334"/>
            <a:ext cx="3064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dirty="0"/>
              <a:t>1</a:t>
            </a:r>
          </a:p>
          <a:p>
            <a:pPr algn="ctr">
              <a:lnSpc>
                <a:spcPts val="2400"/>
              </a:lnSpc>
            </a:pPr>
            <a:r>
              <a:rPr lang="en-GB" sz="2400" dirty="0"/>
              <a:t>3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078759" y="4737044"/>
            <a:ext cx="169406" cy="0"/>
          </a:xfrm>
          <a:prstGeom prst="line">
            <a:avLst/>
          </a:prstGeom>
          <a:ln w="2222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B618F9-74EF-45D6-B161-319DB72A31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7802" y="5681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4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341" y="1180600"/>
            <a:ext cx="475104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Match the bar model to the correct fraction.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429000" y="677462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480949"/>
              </p:ext>
            </p:extLst>
          </p:nvPr>
        </p:nvGraphicFramePr>
        <p:xfrm>
          <a:off x="2264272" y="2721669"/>
          <a:ext cx="4615456" cy="4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1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62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269565" y="4312530"/>
            <a:ext cx="868680" cy="868680"/>
            <a:chOff x="3269565" y="4312530"/>
            <a:chExt cx="868680" cy="868680"/>
          </a:xfrm>
        </p:grpSpPr>
        <p:sp>
          <p:nvSpPr>
            <p:cNvPr id="14" name="Oval 13"/>
            <p:cNvSpPr/>
            <p:nvPr/>
          </p:nvSpPr>
          <p:spPr>
            <a:xfrm>
              <a:off x="3269565" y="431253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52526" y="445433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/>
                <a:t>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619202" y="473704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1539786" y="4312530"/>
            <a:ext cx="868680" cy="8686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539786" y="4312530"/>
            <a:ext cx="868680" cy="868680"/>
          </a:xfrm>
          <a:prstGeom prst="ellipse">
            <a:avLst/>
          </a:prstGeom>
          <a:solidFill>
            <a:srgbClr val="99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822747" y="4454334"/>
            <a:ext cx="3064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dirty="0"/>
              <a:t>1</a:t>
            </a:r>
          </a:p>
          <a:p>
            <a:pPr algn="ctr">
              <a:lnSpc>
                <a:spcPts val="2400"/>
              </a:lnSpc>
            </a:pPr>
            <a:r>
              <a:rPr lang="en-GB" sz="2400" dirty="0"/>
              <a:t>4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89423" y="4737044"/>
            <a:ext cx="169406" cy="0"/>
          </a:xfrm>
          <a:prstGeom prst="line">
            <a:avLst/>
          </a:prstGeom>
          <a:ln w="2222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999344" y="4312530"/>
            <a:ext cx="868680" cy="868680"/>
            <a:chOff x="1440726" y="4000110"/>
            <a:chExt cx="868680" cy="868680"/>
          </a:xfrm>
        </p:grpSpPr>
        <p:sp>
          <p:nvSpPr>
            <p:cNvPr id="24" name="Oval 23"/>
            <p:cNvSpPr/>
            <p:nvPr/>
          </p:nvSpPr>
          <p:spPr>
            <a:xfrm>
              <a:off x="1440726" y="400011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23687" y="414191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/>
                <a:t>5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790363" y="442462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729122" y="4312530"/>
            <a:ext cx="868680" cy="868680"/>
            <a:chOff x="6729122" y="4312530"/>
            <a:chExt cx="868680" cy="868680"/>
          </a:xfrm>
        </p:grpSpPr>
        <p:sp>
          <p:nvSpPr>
            <p:cNvPr id="28" name="Oval 27"/>
            <p:cNvSpPr/>
            <p:nvPr/>
          </p:nvSpPr>
          <p:spPr>
            <a:xfrm>
              <a:off x="6729122" y="431253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12083" y="445433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/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078759" y="473704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5F2D5F-959C-4293-8B3D-380B687417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05530" y="54433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C0B34A-9233-4BFE-BABC-09C905299AED}"/>
              </a:ext>
            </a:extLst>
          </p:cNvPr>
          <p:cNvSpPr txBox="1"/>
          <p:nvPr/>
        </p:nvSpPr>
        <p:spPr>
          <a:xfrm>
            <a:off x="1095917" y="1253436"/>
            <a:ext cx="721319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 non unit fraction has a numerator of  more than one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 example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397B6A-E730-442E-A26A-FED013296527}"/>
              </a:ext>
            </a:extLst>
          </p:cNvPr>
          <p:cNvSpPr txBox="1"/>
          <p:nvPr/>
        </p:nvSpPr>
        <p:spPr>
          <a:xfrm>
            <a:off x="1475970" y="3757905"/>
            <a:ext cx="80340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dirty="0"/>
              <a:t>2</a:t>
            </a:r>
          </a:p>
          <a:p>
            <a:pPr algn="ctr">
              <a:lnSpc>
                <a:spcPts val="2400"/>
              </a:lnSpc>
            </a:pPr>
            <a:r>
              <a:rPr lang="en-GB" sz="2400" dirty="0"/>
              <a:t>4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585BF3-9E56-450D-BC09-7F27EE1E57F2}"/>
              </a:ext>
            </a:extLst>
          </p:cNvPr>
          <p:cNvCxnSpPr>
            <a:cxnSpLocks/>
          </p:cNvCxnSpPr>
          <p:nvPr/>
        </p:nvCxnSpPr>
        <p:spPr>
          <a:xfrm flipH="1">
            <a:off x="2023375" y="3897295"/>
            <a:ext cx="7463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B841612-3A78-42F7-B023-62FB8FBA0D78}"/>
              </a:ext>
            </a:extLst>
          </p:cNvPr>
          <p:cNvSpPr txBox="1"/>
          <p:nvPr/>
        </p:nvSpPr>
        <p:spPr>
          <a:xfrm>
            <a:off x="3023002" y="3757905"/>
            <a:ext cx="42524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numerator is larger than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B330B3-FEF9-40ED-8CAB-439BD1C7231D}"/>
              </a:ext>
            </a:extLst>
          </p:cNvPr>
          <p:cNvSpPr/>
          <p:nvPr/>
        </p:nvSpPr>
        <p:spPr>
          <a:xfrm>
            <a:off x="1387270" y="4929809"/>
            <a:ext cx="914400" cy="914400"/>
          </a:xfrm>
          <a:prstGeom prst="rect">
            <a:avLst/>
          </a:prstGeom>
          <a:solidFill>
            <a:srgbClr val="18A0D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8E1CD1-0A8A-4E8A-A5F6-9DD1C4851276}"/>
              </a:ext>
            </a:extLst>
          </p:cNvPr>
          <p:cNvSpPr/>
          <p:nvPr/>
        </p:nvSpPr>
        <p:spPr>
          <a:xfrm>
            <a:off x="2312504" y="4924437"/>
            <a:ext cx="914400" cy="914400"/>
          </a:xfrm>
          <a:prstGeom prst="rect">
            <a:avLst/>
          </a:prstGeom>
          <a:solidFill>
            <a:srgbClr val="18A0D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F6FE2E-019B-4DDC-ABBE-434F8BF457C6}"/>
              </a:ext>
            </a:extLst>
          </p:cNvPr>
          <p:cNvSpPr/>
          <p:nvPr/>
        </p:nvSpPr>
        <p:spPr>
          <a:xfrm>
            <a:off x="3237738" y="4924437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E899C0-A861-4BD1-8192-1DA1D5BBA61C}"/>
              </a:ext>
            </a:extLst>
          </p:cNvPr>
          <p:cNvSpPr/>
          <p:nvPr/>
        </p:nvSpPr>
        <p:spPr>
          <a:xfrm>
            <a:off x="4162972" y="4924437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284CC8-B289-4BD2-91ED-0C41FB980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7130" y="5381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576" y="1171506"/>
            <a:ext cx="80188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Which of these fractions is represented by the bar model?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429000" y="677462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67649"/>
              </p:ext>
            </p:extLst>
          </p:nvPr>
        </p:nvGraphicFramePr>
        <p:xfrm>
          <a:off x="2632710" y="4337109"/>
          <a:ext cx="3878580" cy="4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1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62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62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269565" y="2377050"/>
            <a:ext cx="868680" cy="868680"/>
            <a:chOff x="3269565" y="4312530"/>
            <a:chExt cx="868680" cy="868680"/>
          </a:xfrm>
        </p:grpSpPr>
        <p:sp>
          <p:nvSpPr>
            <p:cNvPr id="14" name="Oval 13"/>
            <p:cNvSpPr/>
            <p:nvPr/>
          </p:nvSpPr>
          <p:spPr>
            <a:xfrm>
              <a:off x="3269565" y="431253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52526" y="445433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/>
                <a:t>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619202" y="473704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539786" y="2377050"/>
            <a:ext cx="868680" cy="868680"/>
            <a:chOff x="1440726" y="4000110"/>
            <a:chExt cx="868680" cy="868680"/>
          </a:xfrm>
        </p:grpSpPr>
        <p:sp>
          <p:nvSpPr>
            <p:cNvPr id="20" name="Oval 19"/>
            <p:cNvSpPr/>
            <p:nvPr/>
          </p:nvSpPr>
          <p:spPr>
            <a:xfrm>
              <a:off x="1440726" y="400011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23687" y="414191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/>
                <a:t>4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90363" y="442462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4999344" y="2377050"/>
            <a:ext cx="868680" cy="8686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999344" y="2377050"/>
            <a:ext cx="868680" cy="868680"/>
          </a:xfrm>
          <a:prstGeom prst="ellipse">
            <a:avLst/>
          </a:prstGeom>
          <a:solidFill>
            <a:srgbClr val="99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282305" y="2518854"/>
            <a:ext cx="3064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dirty="0"/>
              <a:t>2</a:t>
            </a:r>
          </a:p>
          <a:p>
            <a:pPr algn="ctr">
              <a:lnSpc>
                <a:spcPts val="2400"/>
              </a:lnSpc>
            </a:pPr>
            <a:r>
              <a:rPr lang="en-GB" sz="2400" dirty="0"/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348981" y="2801564"/>
            <a:ext cx="169406" cy="0"/>
          </a:xfrm>
          <a:prstGeom prst="line">
            <a:avLst/>
          </a:prstGeom>
          <a:ln w="2222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729122" y="2377050"/>
            <a:ext cx="868680" cy="868680"/>
            <a:chOff x="6729122" y="4312530"/>
            <a:chExt cx="868680" cy="868680"/>
          </a:xfrm>
        </p:grpSpPr>
        <p:sp>
          <p:nvSpPr>
            <p:cNvPr id="28" name="Oval 27"/>
            <p:cNvSpPr/>
            <p:nvPr/>
          </p:nvSpPr>
          <p:spPr>
            <a:xfrm>
              <a:off x="6729122" y="431253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12083" y="445433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/>
                <a:t>5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078759" y="473704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AD4B29-3B86-41FB-B290-A7B16132A1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27678" y="5669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4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6E94-D7FB-4011-8829-B2B9099F4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664426"/>
            <a:ext cx="8220075" cy="700548"/>
          </a:xfrm>
        </p:spPr>
        <p:txBody>
          <a:bodyPr/>
          <a:lstStyle/>
          <a:p>
            <a:r>
              <a:rPr lang="en-GB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405B0D-8916-4B04-BD4D-B03E1841F1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15" t="25834" r="22464" b="36273"/>
          <a:stretch/>
        </p:blipFill>
        <p:spPr>
          <a:xfrm>
            <a:off x="2144988" y="1461800"/>
            <a:ext cx="5866929" cy="3422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17CB35-D20E-4A29-B3A7-18A057F0B3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70" t="25834" r="49775" b="60740"/>
          <a:stretch/>
        </p:blipFill>
        <p:spPr>
          <a:xfrm>
            <a:off x="461962" y="4981000"/>
            <a:ext cx="1245705" cy="1212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59047B-C1D6-49B0-9350-D1E9345FA3B8}"/>
              </a:ext>
            </a:extLst>
          </p:cNvPr>
          <p:cNvSpPr txBox="1"/>
          <p:nvPr/>
        </p:nvSpPr>
        <p:spPr>
          <a:xfrm>
            <a:off x="1991763" y="5396200"/>
            <a:ext cx="3064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dirty="0"/>
              <a:t>1</a:t>
            </a:r>
          </a:p>
          <a:p>
            <a:pPr algn="ctr">
              <a:lnSpc>
                <a:spcPts val="2400"/>
              </a:lnSpc>
            </a:pPr>
            <a:r>
              <a:rPr lang="en-GB" sz="2400" dirty="0"/>
              <a:t>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635743-DD78-4265-BC84-C862A30483C6}"/>
              </a:ext>
            </a:extLst>
          </p:cNvPr>
          <p:cNvCxnSpPr>
            <a:cxnSpLocks/>
            <a:stCxn id="6" idx="1"/>
            <a:endCxn id="6" idx="3"/>
          </p:cNvCxnSpPr>
          <p:nvPr/>
        </p:nvCxnSpPr>
        <p:spPr>
          <a:xfrm>
            <a:off x="1991763" y="5703977"/>
            <a:ext cx="3064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F004B0D-ED34-4940-85E3-E9FEC86666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88" t="25834" r="25687" b="61519"/>
          <a:stretch/>
        </p:blipFill>
        <p:spPr>
          <a:xfrm>
            <a:off x="3790123" y="5051322"/>
            <a:ext cx="1192696" cy="11422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0463EB-FF95-498C-8BAD-5B4E462A1F5A}"/>
              </a:ext>
            </a:extLst>
          </p:cNvPr>
          <p:cNvSpPr txBox="1"/>
          <p:nvPr/>
        </p:nvSpPr>
        <p:spPr>
          <a:xfrm>
            <a:off x="5629485" y="5279510"/>
            <a:ext cx="3064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dirty="0"/>
              <a:t>3</a:t>
            </a:r>
          </a:p>
          <a:p>
            <a:pPr algn="ctr">
              <a:lnSpc>
                <a:spcPts val="2400"/>
              </a:lnSpc>
            </a:pPr>
            <a:r>
              <a:rPr lang="en-GB" sz="2400" dirty="0"/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619793-86BD-4A48-980E-120A97146988}"/>
              </a:ext>
            </a:extLst>
          </p:cNvPr>
          <p:cNvCxnSpPr>
            <a:cxnSpLocks/>
          </p:cNvCxnSpPr>
          <p:nvPr/>
        </p:nvCxnSpPr>
        <p:spPr>
          <a:xfrm>
            <a:off x="5629485" y="5559698"/>
            <a:ext cx="3064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DCB868-95CE-44C9-87C4-8C1AFA7C5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1917" y="5317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27BB997-074F-4A73-BCC3-A160949C16AA}" vid="{3779DEE8-1EA6-4D01-BADE-96D173D04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250</TotalTime>
  <Words>122</Words>
  <Application>Microsoft Office PowerPoint</Application>
  <PresentationFormat>On-screen Show (4:3)</PresentationFormat>
  <Paragraphs>55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it’s 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Ford</dc:creator>
  <cp:lastModifiedBy>Bekki Conroy</cp:lastModifiedBy>
  <cp:revision>32</cp:revision>
  <dcterms:created xsi:type="dcterms:W3CDTF">2020-01-24T14:32:33Z</dcterms:created>
  <dcterms:modified xsi:type="dcterms:W3CDTF">2021-01-22T18:07:04Z</dcterms:modified>
</cp:coreProperties>
</file>