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39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91" d="100"/>
          <a:sy n="91" d="100"/>
        </p:scale>
        <p:origin x="208" y="528"/>
      </p:cViewPr>
      <p:guideLst>
        <p:guide pos="3840"/>
        <p:guide pos="39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A2BD-491B-4421-A150-F812ED58BA2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EDB8-2087-49C7-885B-5EFF3E9E4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64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A2BD-491B-4421-A150-F812ED58BA2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EDB8-2087-49C7-885B-5EFF3E9E4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580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A2BD-491B-4421-A150-F812ED58BA2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EDB8-2087-49C7-885B-5EFF3E9E4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667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A2BD-491B-4421-A150-F812ED58BA2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EDB8-2087-49C7-885B-5EFF3E9E4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49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A2BD-491B-4421-A150-F812ED58BA2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EDB8-2087-49C7-885B-5EFF3E9E4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736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A2BD-491B-4421-A150-F812ED58BA2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EDB8-2087-49C7-885B-5EFF3E9E4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6320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A2BD-491B-4421-A150-F812ED58BA2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EDB8-2087-49C7-885B-5EFF3E9E4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29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A2BD-491B-4421-A150-F812ED58BA2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EDB8-2087-49C7-885B-5EFF3E9E4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856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A2BD-491B-4421-A150-F812ED58BA2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EDB8-2087-49C7-885B-5EFF3E9E4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635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A2BD-491B-4421-A150-F812ED58BA2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EDB8-2087-49C7-885B-5EFF3E9E4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993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A2BD-491B-4421-A150-F812ED58BA2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EDB8-2087-49C7-885B-5EFF3E9E4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703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AA2BD-491B-4421-A150-F812ED58BA2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BEDB8-2087-49C7-885B-5EFF3E9E4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15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solve money problems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Written method for subtracting from £10.00</a:t>
            </a:r>
          </a:p>
        </p:txBody>
      </p:sp>
    </p:spTree>
    <p:extLst>
      <p:ext uri="{BB962C8B-B14F-4D97-AF65-F5344CB8AC3E}">
        <p14:creationId xmlns:p14="http://schemas.microsoft.com/office/powerpoint/2010/main" val="3634036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tricky part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Like we discussed yesterday, subtracting straight away from £10.00 is tricky because it would be require a lot of exchanging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But we take away 1p it becomes £9.99 and this is a much simpler number to subtract from.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Then at the end we just have to remember to add the 1p with subtracted at the start.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This is what you were practicing yesterday.</a:t>
            </a:r>
          </a:p>
        </p:txBody>
      </p:sp>
      <p:pic>
        <p:nvPicPr>
          <p:cNvPr id="4" name="Audio Recording 9 Feb 2021 at 17:18:33" descr="Audio Recording 9 Feb 2021 at 17:18:33">
            <a:hlinkClick r:id="" action="ppaction://media"/>
            <a:extLst>
              <a:ext uri="{FF2B5EF4-FFF2-40B4-BE49-F238E27FC236}">
                <a16:creationId xmlns:a16="http://schemas.microsoft.com/office/drawing/2014/main" id="{B3C544F8-7DEC-9C44-8B2A-C752F4C25B4A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586351" y="5364163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413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44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Written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Today we are going to use what you did yesterday to help us with a written method.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Audio Recording 9 Feb 2021 at 17:18:55" descr="Audio Recording 9 Feb 2021 at 17:18:55">
            <a:hlinkClick r:id="" action="ppaction://media"/>
            <a:extLst>
              <a:ext uri="{FF2B5EF4-FFF2-40B4-BE49-F238E27FC236}">
                <a16:creationId xmlns:a16="http://schemas.microsoft.com/office/drawing/2014/main" id="{38DE42F7-B177-AF41-BD4B-19EFB552BC5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689600" y="302260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399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80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Written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Today we are going to look at a written method for how to record this. Lets use yesterdays question again as an example.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£10.00 - £3.62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	9.99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-   3.62</a:t>
            </a:r>
          </a:p>
          <a:p>
            <a:pPr marL="0" indent="0">
              <a:buNone/>
            </a:pP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	6.37</a:t>
            </a:r>
          </a:p>
          <a:p>
            <a:pPr marL="0" indent="0">
              <a:buNone/>
            </a:pP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£6.37 + 1p = £6.38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67752" y="2827606"/>
            <a:ext cx="58099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This is how each question would look in your books.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You write the question like normal.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Then you write the new question which is the £9.99 because we took away 1p in our heads. Now work it out using column subtraction.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When you have your answer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remember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to add back the 1p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3418449" y="3291840"/>
            <a:ext cx="2307102" cy="2813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2715065" y="4178105"/>
            <a:ext cx="3038621" cy="182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3854548" y="5176911"/>
            <a:ext cx="1913206" cy="4783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Audio Recording 9 Feb 2021 at 17:42:59" descr="Audio Recording 9 Feb 2021 at 17:42:59">
            <a:hlinkClick r:id="" action="ppaction://media"/>
            <a:extLst>
              <a:ext uri="{FF2B5EF4-FFF2-40B4-BE49-F238E27FC236}">
                <a16:creationId xmlns:a16="http://schemas.microsoft.com/office/drawing/2014/main" id="{7CDDE4C6-40AD-3C43-9640-6C0D04F4643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952111" y="681037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23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17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Try these questions </a:t>
            </a:r>
            <a:r>
              <a:rPr lang="en-GB" u="sng" dirty="0"/>
              <a:t>using the written method</a:t>
            </a:r>
            <a:r>
              <a:rPr lang="en-GB" dirty="0"/>
              <a:t> like we just practiced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643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£10.00 - £5.32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£10.00 - £1.52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£10.00 - £3.18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£10.00 - £1.08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£10.00 - £8.78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£10.00 - £2.10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£10.00 - £1.12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£10.00 - £8.84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0" indent="0">
              <a:buNone/>
            </a:pPr>
            <a:r>
              <a:rPr lang="en-GB" dirty="0"/>
              <a:t>I have given you some squared paper to do this on.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Audio Recording 9 Feb 2021 at 17:43:17" descr="Audio Recording 9 Feb 2021 at 17:43:17">
            <a:hlinkClick r:id="" action="ppaction://media"/>
            <a:extLst>
              <a:ext uri="{FF2B5EF4-FFF2-40B4-BE49-F238E27FC236}">
                <a16:creationId xmlns:a16="http://schemas.microsoft.com/office/drawing/2014/main" id="{44E6EDF8-3A11-A748-AAE6-48891B244B1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839570" y="4471572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528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9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269</Words>
  <Application>Microsoft Macintosh PowerPoint</Application>
  <PresentationFormat>Widescreen</PresentationFormat>
  <Paragraphs>43</Paragraphs>
  <Slides>5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To solve money problems</vt:lpstr>
      <vt:lpstr>The tricky part</vt:lpstr>
      <vt:lpstr>Written Method</vt:lpstr>
      <vt:lpstr>Written method</vt:lpstr>
      <vt:lpstr>Try these questions using the written method like we just practiced</vt:lpstr>
    </vt:vector>
  </TitlesOfParts>
  <Company>International 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solve money problems</dc:title>
  <dc:creator>Watson, Craig</dc:creator>
  <cp:lastModifiedBy>Watson, Craig</cp:lastModifiedBy>
  <cp:revision>6</cp:revision>
  <dcterms:created xsi:type="dcterms:W3CDTF">2021-02-09T09:43:00Z</dcterms:created>
  <dcterms:modified xsi:type="dcterms:W3CDTF">2021-02-09T17:43:20Z</dcterms:modified>
</cp:coreProperties>
</file>