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8T13:40:12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244">
    <iact:property name="dataType"/>
    <iact:actionData xml:id="d0">
      <inkml:trace xmlns:inkml="http://www.w3.org/2003/InkML" xml:id="stk0" contextRef="#ctx0" brushRef="#br0">5215 5980 0,'-34'0'103,"34"34"-87,0 1-6,0 69 24,0-69-28,0 0 2,0 0 3,-35-1-6,35 36 3,-70 34 33,36-104-34,34 35 41,0 0 3,0 0-46,0-1 30,0 1-20,0 0 16,0 34-24,0-34 27,0 0 5,0 0-14,0-1 55,0 1-42,0 0-6,0 0-8,34 34 11,-34-34-27,0 0-3,0 0 5,35-1 20,-35 36-13,35-35-2,-35-1-4,0 36 4,0-35 10,35-1 36,-35 1-34,0 0-13,0 34 25,0-34-21,0 35-2,0-36 30,0 1-38,0 0 18,69-105 257,-69 36-266,0-1-5,0 0 18,0 0-14,0 1-8,0-1 0,0 0 8,35-34-8,-35 34 0,0 0 3,0-34-4,0 34 7,0-35 12,0 36 79,0-1-50,0 0-47,0 0 7,0 0 10,0 1 13,0-1-11,-35 35 37,35-35-50,0 0 2,0 1 8,0-1-8,-35-35 15,35 1 1,0 34-14,0 0 39,0 1-51,0-1 31,0 0-26,0-35-3,0 36 24,0-1-19,0 0-10,0 0 14,0 1 32,35-1-42,0-35 7,0 36 68,-1-1-44,1-35-11,35 70 18,-35 0-21,-1 0-16,-34-34 3,35 34-4,0 0-1,0 0 2,-1 0 9,1 0-9,0 0 9,0 0 38,-1 0-48,1 0 11,-35 34-4,35 1 10,0 0-8,34 0-7,-34-1-1,0 1-1,0 0 60,-35 0-46,0-1 12,0 1-15,0 0-13,0 0 38,0-1-6,0 1-26,0 0-3,0 35 16,0-36 0,0 36-10,0-1 4,0-34 64,0 0-36,-35 0 68,0-1-70,0-34-12,-34 35-24,-1 0 7,35-35 1,-34 0 32,34 0 40,0 0-32,1 0-45,-1 0 18,0 0-12,0 0 9,1 0-13,-1 0-5,0 0 59,0 0-43,0 0-19,1 0 36,-1-35-33,0 35 205,35-35-81</inkml:trace>
    </iact:actionData>
  </iact:action>
  <iact:action type="add" startTime="12232">
    <iact:property name="dataType"/>
    <iact:actionData xml:id="d1">
      <inkml:trace xmlns:inkml="http://www.w3.org/2003/InkML" xml:id="stk1" contextRef="#ctx0" brushRef="#br0">7510 5910 0,'-35'0'266,"35"35"-243,0 0-18,0-1 2,0 1 1,0 35 98,0-36-19,0 1-64,0 0-15,0 0 32,0-1-29,0 1-3,0 0-3,0 0 6,0-1 42,0 1-45,0 0 3,0 35 3,0-1 1,0 1 1,0-1-8,0-34 8,0 34-8,0 1 16,0-35 16,0-1 13,0 1-13,0 0-29,0 35 0,0-36 36,0 1-33,0 0 2,0 0-8,0-1 9,0 1 9,0 0-19,0 0 32,0-1-22,0 1 53,0 0-59,0 0 82,0-1-76,0 36-2,0-35 29,0-1 186,-34-34-223,34 70 10,0-105 111,0-34-121,0-1 17,0 35 8,0 1-12,0-1-7,0 0 25,0-34-21,0 34-1,0 0 15,0 0-6,0 1-4,0-36-10,0 35 4,0 1 10,0-1-18,0 0 1,0 0 19,0-34-14,0 34 11,0 0-13,0 0 3,0 1-6,0-1 7,34 0-7,-34 0 16,0 1-8,0-1 16,0 0 40,0 0-55,0 1-2,35-1 3,-35 0-9,0 0 5,0 0 27,0 1-19,0-1-9,35 35-9,-35-35 21,35 0-2,-35 1 35,35-1-44,-35 0 10,0 0-9,34 1 34,1-1-34,0 0 26,0 0-25,-1-34 6,1 69 16,0 0 128,-35 35-158,0-1 5,69 71-4,-34-36 23,-35-34 0,35 34-17,0 36 18,0-71-18,-35 1 58,0 0-17,0 0-8,0 0 4,0 34-6,0-34 39,-35 0-21,35-1-21,-35 1 45,-35-35-80,36 35 5,-1 0-5,0-35 1,0 0 48,1 0 15,-71 0-57,105 34-6,-34-34 71,-36 0 68,35 0-103</inkml:trace>
    </iact:actionData>
  </iact:action>
  <iact:action type="add" startTime="18938">
    <iact:property name="dataType"/>
    <iact:actionData xml:id="d2">
      <inkml:trace xmlns:inkml="http://www.w3.org/2003/InkML" xml:id="stk2" contextRef="#ctx0" brushRef="#br0">9284 5875 0,'0'35'88,"0"0"-83,0 34 15,0-34-14,0 35 6,0-36 38,0 1-44,0 0 18,0 0-16,0-1 8,0 36 3,0-35-14,0-1 3,0 1 3,0 35 2,0-1 3,0-34 0,0 0 0,0 69 0,0-69 3,0 0-14,0-1 5,0 1-4,0 0 59,0 0-40,0-1-19,0 1 2,0 0 24,0 0-21,0 0 13,0-1-10,0 1 4,0 0-13,0 69 66,0-69-62,0 0-1,0-1 2,-35 36 28,35-35 42,0-1 104,0 1-176,0 0 48,0 0-39,0-1 8,35 71 61,-35-140 117,0 0-182,0 0-12,0 1 23,0-1-23,0 0 0,0 0 5,0 1-7,0-36 2,0 1 9,-35-1-13,35 1 19,0 34-7,0 0-9,0 0-1,0 1 12,0-1 13,0 0-25,0 0 2,0 0-4,0 1 30,0-1-22,0-35 20,0 36-18,0-1 1,0 0-8,0 0 9,0-34-10,0 34 12,0 0 5,0 1-16,0-1 16,0 0-19,0 0 27,0 0 9,0-34 30,0 34-54,0 0 6,0 1 12,69-1-27,-69 0 45,35 0 6,35 1-22,-70-1-2,34 35 5,1-70 13,0 70-35,0 0 36,-1 0-46,1 0 10,35 0-12,-35 0 27,-1 0 1,-34 35 11,0 0 25,0 0-34,0-1-21,35-34-8,-35 35 3,35 0-4,-35 0 10,35-35 2,-35 69-10,0 1 6,0-36 5,0 1-14,0 0 12,0 0 1,0 0-10,0-1 5,0 1 3,0 0 8,0 0-8,0-1 113,0 1-42,0 0-42,-35 0-25,0-1 100,0-34-24,1 0-74,-36 0-12,70 35-2,-35-35 34,0 0-29,1 0-5,-1 0 57,0 0-24,0 0-35,1 0 69,-1 0 20,0 0 9</inkml:trace>
    </iact:actionData>
  </iact:action>
  <iact:action type="add" startTime="27222">
    <iact:property name="dataType"/>
    <iact:actionData xml:id="d3">
      <inkml:trace xmlns:inkml="http://www.w3.org/2003/InkML" xml:id="stk3" contextRef="#ctx0" brushRef="#br0">10918 6049 0,'0'35'53,"0"0"-19,0-1-26,0 36 3,0-35-4,0-1 10,0 36-12,0-35 12,0-1 43,0 36-56,0 0 12,0-36 5,0 1-18,0 0 4,0 0 2,0-1-2,0 1 2,0 0-2,0 34 4,0-34 10,0 0-11,0 0-4,0-1 39,0 36-41,0-35 3,0 0 3,0 34-4,0-34 21,0 0-6,0-1-10,0 1-6,0 35 11,0-36-8,0 1 40,0 0-24,0 0-16,0-1 0,0 1 0,0 0 18,0 0-4,0-1 5,0 1-22,0 0 3,0 0 59,0-70 149,0 0-211,0 0 3,0-34 0,0 34 2,0 0-4,0 1 4,0-1 4,0 0-5,0 0-1,0 1 2,0-1 4,0-35-6,0 36-1,35-1 1,-35 0 9,0-34-2</inkml:trace>
    </iact:actionData>
  </iact:action>
  <iact:action type="add" startTime="28802">
    <iact:property name="dataType"/>
    <iact:actionData xml:id="d4">
      <inkml:trace xmlns:inkml="http://www.w3.org/2003/InkML" xml:id="stk4" contextRef="#ctx0" brushRef="#br0">11022 6431 0,'0'-34'12,"0"-1"5</inkml:trace>
    </iact:actionData>
  </iact:action>
  <iact:action type="add" startTime="28909">
    <iact:property name="dataType"/>
    <iact:actionData xml:id="d5">
      <inkml:trace xmlns:inkml="http://www.w3.org/2003/InkML" xml:id="stk5" contextRef="#ctx0" brushRef="#br0">11022 6362 0,'0'-35'10,"0"0"20,0 1 26,35 34-16,-35-35-16,35 35 8,-35-35 8,34 35 81,1 0-113,0 0 18,0 0-12,-1 0 44,1 35-51,35-35 37,-70 35-17,35-35-11,-35 34 135,0 1-147,0 0 9,34 0 2,-34-1 27,0 1-27,0 0-7,0 0 7,0 0 35,0-1-20,0 1 19,0 0 1,0 0-12,0-1-31,-34 1 25,34 0 26,-35 0-52,0-35 12,0 0 34,35 34-37,-35-34 25,-34 35-36,34-35 24,0 0 17,1 0-38,-1 0 9,0 0-9,0 0 10,1 0 97,-1 0-27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/>
            </a:r>
            <a:b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>p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54AB44B-9BFB-4B78-AA71-6155CBD70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0"/>
    </mc:Choice>
    <mc:Fallback xmlns="">
      <p:transition spd="slow" advTm="5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remium Vector | Cartoon pirate captain holding a treasure map">
            <a:extLst>
              <a:ext uri="{FF2B5EF4-FFF2-40B4-BE49-F238E27FC236}">
                <a16:creationId xmlns:a16="http://schemas.microsoft.com/office/drawing/2014/main" id="{0F3F982C-2659-44C0-A96E-66ACB28F4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r="8173"/>
          <a:stretch/>
        </p:blipFill>
        <p:spPr bwMode="auto">
          <a:xfrm>
            <a:off x="484632" y="1718970"/>
            <a:ext cx="2560320" cy="34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11 Cartoon Pizza Clip Art click visit and get more ideas | Pizza cartoon,  Food png, Pizza art">
            <a:extLst>
              <a:ext uri="{FF2B5EF4-FFF2-40B4-BE49-F238E27FC236}">
                <a16:creationId xmlns:a16="http://schemas.microsoft.com/office/drawing/2014/main" id="{12C95491-170C-477A-A448-67997A0CF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631" y="2140052"/>
            <a:ext cx="256032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ow to Draw a Cartoon Pig in a Few Easy Steps | Easy Drawing Guides | Pig  cartoon, Cartoon eyes drawing, Cute animal drawings">
            <a:extLst>
              <a:ext uri="{FF2B5EF4-FFF2-40B4-BE49-F238E27FC236}">
                <a16:creationId xmlns:a16="http://schemas.microsoft.com/office/drawing/2014/main" id="{43DA3696-BF21-4043-80D4-C7D888344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t="13659" r="7377" b="12494"/>
          <a:stretch/>
        </p:blipFill>
        <p:spPr bwMode="auto">
          <a:xfrm>
            <a:off x="6235726" y="2448643"/>
            <a:ext cx="2560320" cy="19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en Cartoon Illustration, Cartoon Design Style. Royalty Free Cliparts,  Vectors, And Stock Illustration. Image 96788738.">
            <a:extLst>
              <a:ext uri="{FF2B5EF4-FFF2-40B4-BE49-F238E27FC236}">
                <a16:creationId xmlns:a16="http://schemas.microsoft.com/office/drawing/2014/main" id="{B5E88462-1450-46B5-A1E2-0A3C80FEE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11639" r="23634" b="16718"/>
          <a:stretch/>
        </p:blipFill>
        <p:spPr bwMode="auto">
          <a:xfrm>
            <a:off x="9120662" y="2203702"/>
            <a:ext cx="2560320" cy="24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332286-6033-49EF-99C6-38BDB6B66C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69"/>
    </mc:Choice>
    <mc:Fallback xmlns="">
      <p:transition spd="slow" advTm="15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DE7EC-2ABC-4487-9F49-7ACF1EF23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3364616" y="643466"/>
            <a:ext cx="5462768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AD41D93-18F0-4AF5-B8DB-53B6A2A32D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7"/>
    </mc:Choice>
    <mc:Fallback xmlns="">
      <p:transition spd="slow" advTm="17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Vector | Cartoon pirate captain holding a treasure map">
            <a:extLst>
              <a:ext uri="{FF2B5EF4-FFF2-40B4-BE49-F238E27FC236}">
                <a16:creationId xmlns:a16="http://schemas.microsoft.com/office/drawing/2014/main" id="{E3EE345C-FE39-49FA-B039-A120B7CDD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31067" y="643467"/>
            <a:ext cx="491646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85EE0C-4750-4428-B429-53ABEED52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6256865" y="751876"/>
            <a:ext cx="5291667" cy="53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B3A6419-3752-4E16-84E7-F0793058CCC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5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70"/>
    </mc:Choice>
    <mc:Fallback xmlns="">
      <p:transition spd="slow" advTm="17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Vector | Cartoon pirate captain holding a treasure map">
            <a:extLst>
              <a:ext uri="{FF2B5EF4-FFF2-40B4-BE49-F238E27FC236}">
                <a16:creationId xmlns:a16="http://schemas.microsoft.com/office/drawing/2014/main" id="{E3EE345C-FE39-49FA-B039-A120B7CDD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31067" y="643467"/>
            <a:ext cx="491646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85EE0C-4750-4428-B429-53ABEED52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6256865" y="751876"/>
            <a:ext cx="5291667" cy="53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C00A0F6-0FEB-40E9-8709-6A3B928FBB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54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77"/>
    </mc:Choice>
    <mc:Fallback xmlns="">
      <p:transition spd="slow" advTm="15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357276" y="277712"/>
            <a:ext cx="2577183" cy="26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862" y="310063"/>
            <a:ext cx="2657885" cy="26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202077" y="310063"/>
            <a:ext cx="2573994" cy="26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126" y="3379738"/>
            <a:ext cx="2637854" cy="26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3272295" y="3315599"/>
            <a:ext cx="2652833" cy="26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0153" y="3275839"/>
            <a:ext cx="2597721" cy="26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6295564" y="3355359"/>
            <a:ext cx="2577183" cy="256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3311892" y="277713"/>
            <a:ext cx="2573640" cy="26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664B915-EDF1-4383-ABAE-8958C7A0D6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70"/>
    </mc:Choice>
    <mc:Fallback xmlns="">
      <p:transition spd="slow" advTm="42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tter worksheets for tracing and writing">
            <a:extLst>
              <a:ext uri="{FF2B5EF4-FFF2-40B4-BE49-F238E27FC236}">
                <a16:creationId xmlns:a16="http://schemas.microsoft.com/office/drawing/2014/main" id="{1E5D574B-31D5-4CE3-909E-352D05697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2" t="70283" r="58053" b="10953"/>
          <a:stretch/>
        </p:blipFill>
        <p:spPr bwMode="auto">
          <a:xfrm>
            <a:off x="933361" y="1675592"/>
            <a:ext cx="3015787" cy="118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8412C1-5D3C-491E-B9F3-890DE695800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815120" y="2115000"/>
              <a:ext cx="2303280" cy="713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8412C1-5D3C-491E-B9F3-890DE69580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5760" y="2105640"/>
                <a:ext cx="2322000" cy="7326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4D913D1-EACE-41DF-87A1-F2607A9867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00"/>
    </mc:Choice>
    <mc:Fallback xmlns="">
      <p:transition spd="slow" advTm="3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7|2.8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7|1.6|1.7|1.7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|1.5|1.2|1.2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5|1.4|1.5|1.5|1.5|1.5|1.5|5.6|1.1|1.2|1.2|1.2|1.2|1.2|1.1|1.3|1.2|1.1|1.1|1.2|1.1|1.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5</dc:title>
  <dc:creator>Laptop</dc:creator>
  <cp:lastModifiedBy>Crow, Lianne</cp:lastModifiedBy>
  <cp:revision>9</cp:revision>
  <dcterms:created xsi:type="dcterms:W3CDTF">2021-01-11T13:25:44Z</dcterms:created>
  <dcterms:modified xsi:type="dcterms:W3CDTF">2021-01-25T14:50:59Z</dcterms:modified>
</cp:coreProperties>
</file>