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A4C2E0-F6F4-4D15-8555-67AA138D7253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0E242D-92A6-4513-9C78-26C3FC6A92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4691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E242D-92A6-4513-9C78-26C3FC6A924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1533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504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375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7743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656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100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393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3103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6151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19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650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214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A5A73-9152-4A24-A609-1E68906F394A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269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6675" y="157796"/>
            <a:ext cx="87129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Focus sound: h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50538" y="4402241"/>
            <a:ext cx="87129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h 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- Start at the top, come </a:t>
            </a: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all 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the way down, bounce half way back up, go over, down and flick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1560" y="1019570"/>
            <a:ext cx="2016224" cy="2609232"/>
          </a:xfrm>
          <a:prstGeom prst="rect">
            <a:avLst/>
          </a:prstGeom>
        </p:spPr>
      </p:pic>
      <p:pic>
        <p:nvPicPr>
          <p:cNvPr id="2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353906" y="6127579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719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09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BC8E0F3-2BC8-8F44-AA65-9ACA92B600B4}"/>
              </a:ext>
            </a:extLst>
          </p:cNvPr>
          <p:cNvSpPr txBox="1"/>
          <p:nvPr/>
        </p:nvSpPr>
        <p:spPr>
          <a:xfrm>
            <a:off x="0" y="0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Your turn! Write 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in your book using the lines.</a:t>
            </a:r>
          </a:p>
          <a:p>
            <a:endParaRPr lang="en-GB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Then try: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184275" y="3878488"/>
            <a:ext cx="6583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184275" y="3283076"/>
            <a:ext cx="6583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184275" y="5139248"/>
            <a:ext cx="6583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2184275" y="4488088"/>
            <a:ext cx="6583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184275" y="5721477"/>
            <a:ext cx="6583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2184275" y="6386494"/>
            <a:ext cx="6583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184275" y="3283509"/>
            <a:ext cx="19556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Sassoon Penpals" pitchFamily="50" charset="0"/>
              </a:rPr>
              <a:t>hat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184274" y="4455418"/>
            <a:ext cx="19556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Sassoon Penpals" pitchFamily="50" charset="0"/>
              </a:rPr>
              <a:t>hip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148716" y="5718770"/>
            <a:ext cx="19556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Sassoon Penpals" pitchFamily="50" charset="0"/>
              </a:rPr>
              <a:t>hop</a:t>
            </a: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6588" y="1196752"/>
            <a:ext cx="1152128" cy="1490990"/>
          </a:xfrm>
          <a:prstGeom prst="rect">
            <a:avLst/>
          </a:prstGeom>
        </p:spPr>
      </p:pic>
      <p:pic>
        <p:nvPicPr>
          <p:cNvPr id="2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463192" y="6152275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647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707"/>
    </mc:Choice>
    <mc:Fallback xmlns="">
      <p:transition spd="slow" advTm="15707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957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48</Words>
  <Application>Microsoft Office PowerPoint</Application>
  <PresentationFormat>On-screen Show (4:3)</PresentationFormat>
  <Paragraphs>13</Paragraphs>
  <Slides>2</Slides>
  <Notes>1</Notes>
  <HiddenSlides>0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Sassoon Penpals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Swan, Laura</dc:creator>
  <cp:lastModifiedBy>Swan, Laura</cp:lastModifiedBy>
  <cp:revision>19</cp:revision>
  <dcterms:created xsi:type="dcterms:W3CDTF">2021-02-02T15:17:42Z</dcterms:created>
  <dcterms:modified xsi:type="dcterms:W3CDTF">2021-02-10T12:18:37Z</dcterms:modified>
</cp:coreProperties>
</file>