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70" r:id="rId2"/>
    <p:sldId id="294" r:id="rId3"/>
    <p:sldId id="295" r:id="rId4"/>
    <p:sldId id="296" r:id="rId5"/>
    <p:sldId id="297" r:id="rId6"/>
    <p:sldId id="298" r:id="rId7"/>
  </p:sldIdLst>
  <p:sldSz cx="9906000" cy="6858000" type="A4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78"/>
    <a:srgbClr val="B6A58C"/>
    <a:srgbClr val="006600"/>
    <a:srgbClr val="996600"/>
    <a:srgbClr val="663300"/>
    <a:srgbClr val="0000FF"/>
    <a:srgbClr val="FF99FF"/>
    <a:srgbClr val="FF9300"/>
    <a:srgbClr val="9437FF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72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9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D0FF4-B90F-9B40-9692-0C0FE467852E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241425"/>
            <a:ext cx="484028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F22A1-8195-AA4C-8800-F2233489C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930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0128A-54E9-E04F-8167-9F4DA7D0023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65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tif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tiff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tif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.tiff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tiff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 intention: to write instructions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are going to be writing instructions for an adventure! What are we telling the reader to do in Fairyland?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3B6E64-B0FC-C342-8F71-D8687804F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6056" y="2686967"/>
            <a:ext cx="5902398" cy="417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8C01E19-F3A6-5A40-A81D-980542B55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0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84"/>
    </mc:Choice>
    <mc:Fallback>
      <p:transition spd="slow" advTm="17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Oral rehearsal. Practice telling someone these instructions! You can also act them out with actions.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4DBAE7-0DB8-0C41-A915-FE4B218E2EE4}"/>
              </a:ext>
            </a:extLst>
          </p:cNvPr>
          <p:cNvSpPr/>
          <p:nvPr/>
        </p:nvSpPr>
        <p:spPr>
          <a:xfrm>
            <a:off x="312056" y="1104041"/>
            <a:ext cx="2016000" cy="201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C7ECF7-1B40-D149-B0A9-FD853C68B5EC}"/>
              </a:ext>
            </a:extLst>
          </p:cNvPr>
          <p:cNvSpPr/>
          <p:nvPr/>
        </p:nvSpPr>
        <p:spPr>
          <a:xfrm>
            <a:off x="2766442" y="4010796"/>
            <a:ext cx="2016000" cy="201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37E79E-9DBD-7346-A7A9-222AAAEE9396}"/>
              </a:ext>
            </a:extLst>
          </p:cNvPr>
          <p:cNvSpPr/>
          <p:nvPr/>
        </p:nvSpPr>
        <p:spPr>
          <a:xfrm>
            <a:off x="7243613" y="4333469"/>
            <a:ext cx="2016000" cy="201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2203F2-F7D3-C643-B2C2-760D4B8FD98F}"/>
              </a:ext>
            </a:extLst>
          </p:cNvPr>
          <p:cNvSpPr/>
          <p:nvPr/>
        </p:nvSpPr>
        <p:spPr>
          <a:xfrm>
            <a:off x="5082311" y="1695667"/>
            <a:ext cx="2016000" cy="201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69E6CF-D9E9-C94E-8DC8-02F764B4F4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175" t="80407" r="42111" b="1043"/>
          <a:stretch/>
        </p:blipFill>
        <p:spPr bwMode="auto">
          <a:xfrm>
            <a:off x="2902127" y="4454800"/>
            <a:ext cx="1744629" cy="1554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D72423-3B2B-744C-8F9F-D21CF0FD4C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11" t="75561" r="62175" b="5889"/>
          <a:stretch/>
        </p:blipFill>
        <p:spPr bwMode="auto">
          <a:xfrm>
            <a:off x="439571" y="1149332"/>
            <a:ext cx="1744629" cy="1554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2F5122-D9C0-2944-97A1-CFF5FDE4A9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57" t="7357" r="74922" b="74485"/>
          <a:stretch/>
        </p:blipFill>
        <p:spPr bwMode="auto">
          <a:xfrm>
            <a:off x="5133983" y="2552361"/>
            <a:ext cx="1328307" cy="1119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C84398-759B-F848-89C3-0535E8F81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8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8167" y="1710764"/>
            <a:ext cx="1124346" cy="13120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EA2767-C4FC-CA4C-87AA-B25D2A5CB0AD}"/>
              </a:ext>
            </a:extLst>
          </p:cNvPr>
          <p:cNvSpPr txBox="1"/>
          <p:nvPr/>
        </p:nvSpPr>
        <p:spPr>
          <a:xfrm>
            <a:off x="2268943" y="2357617"/>
            <a:ext cx="115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C120FA-4F09-3D4A-99B8-3F858F316304}"/>
              </a:ext>
            </a:extLst>
          </p:cNvPr>
          <p:cNvSpPr txBox="1"/>
          <p:nvPr/>
        </p:nvSpPr>
        <p:spPr>
          <a:xfrm>
            <a:off x="2431190" y="2438062"/>
            <a:ext cx="115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A03E11-84DF-954C-AD94-390D44AEA6C4}"/>
              </a:ext>
            </a:extLst>
          </p:cNvPr>
          <p:cNvSpPr txBox="1"/>
          <p:nvPr/>
        </p:nvSpPr>
        <p:spPr>
          <a:xfrm>
            <a:off x="7132774" y="1838663"/>
            <a:ext cx="1744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wi</a:t>
            </a: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tch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AFE3FE-D42D-1F44-BE2F-D93C4149E5A5}"/>
              </a:ext>
            </a:extLst>
          </p:cNvPr>
          <p:cNvSpPr txBox="1"/>
          <p:nvPr/>
        </p:nvSpPr>
        <p:spPr>
          <a:xfrm>
            <a:off x="7164396" y="1919108"/>
            <a:ext cx="1425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.      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E7AF66-0BC2-4949-ABF0-C52B593C46E2}"/>
              </a:ext>
            </a:extLst>
          </p:cNvPr>
          <p:cNvSpPr txBox="1"/>
          <p:nvPr/>
        </p:nvSpPr>
        <p:spPr>
          <a:xfrm>
            <a:off x="7198854" y="2391129"/>
            <a:ext cx="115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3D9329-8E25-BB4C-8192-E7D8F9E348B2}"/>
              </a:ext>
            </a:extLst>
          </p:cNvPr>
          <p:cNvSpPr txBox="1"/>
          <p:nvPr/>
        </p:nvSpPr>
        <p:spPr>
          <a:xfrm>
            <a:off x="7230475" y="2486088"/>
            <a:ext cx="115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. 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99AF4D-74BC-C741-A412-216049E897F0}"/>
              </a:ext>
            </a:extLst>
          </p:cNvPr>
          <p:cNvSpPr txBox="1"/>
          <p:nvPr/>
        </p:nvSpPr>
        <p:spPr>
          <a:xfrm>
            <a:off x="3015086" y="5951922"/>
            <a:ext cx="115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ip</a:t>
            </a:r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EEFDCA-B5BA-A64E-9298-89DD8CC863AF}"/>
              </a:ext>
            </a:extLst>
          </p:cNvPr>
          <p:cNvSpPr txBox="1"/>
          <p:nvPr/>
        </p:nvSpPr>
        <p:spPr>
          <a:xfrm>
            <a:off x="3560162" y="6027208"/>
            <a:ext cx="115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D754DDC-69F6-9C4F-9CF6-A1BBC497F6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289433" y="4541774"/>
            <a:ext cx="1930400" cy="1693926"/>
          </a:xfrm>
          <a:prstGeom prst="rect">
            <a:avLst/>
          </a:prstGeom>
        </p:spPr>
      </p:pic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4BC2FD97-1ED7-1E49-8B59-78804EFB7B0D}"/>
              </a:ext>
            </a:extLst>
          </p:cNvPr>
          <p:cNvCxnSpPr>
            <a:cxnSpLocks/>
          </p:cNvCxnSpPr>
          <p:nvPr/>
        </p:nvCxnSpPr>
        <p:spPr>
          <a:xfrm>
            <a:off x="1384634" y="1077218"/>
            <a:ext cx="7265880" cy="5564882"/>
          </a:xfrm>
          <a:prstGeom prst="curved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xplosion 2 6">
            <a:extLst>
              <a:ext uri="{FF2B5EF4-FFF2-40B4-BE49-F238E27FC236}">
                <a16:creationId xmlns:a16="http://schemas.microsoft.com/office/drawing/2014/main" id="{24A48665-9E51-7C48-9DBF-EC1ECA2FAB63}"/>
              </a:ext>
            </a:extLst>
          </p:cNvPr>
          <p:cNvSpPr/>
          <p:nvPr/>
        </p:nvSpPr>
        <p:spPr>
          <a:xfrm>
            <a:off x="312055" y="2188318"/>
            <a:ext cx="2011173" cy="914400"/>
          </a:xfrm>
          <a:prstGeom prst="irregularSeal2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</a:t>
            </a:r>
          </a:p>
        </p:txBody>
      </p:sp>
      <p:sp>
        <p:nvSpPr>
          <p:cNvPr id="26" name="Explosion 2 25">
            <a:extLst>
              <a:ext uri="{FF2B5EF4-FFF2-40B4-BE49-F238E27FC236}">
                <a16:creationId xmlns:a16="http://schemas.microsoft.com/office/drawing/2014/main" id="{66D54B5A-3C86-5347-B263-DB8676ACED8A}"/>
              </a:ext>
            </a:extLst>
          </p:cNvPr>
          <p:cNvSpPr/>
          <p:nvPr/>
        </p:nvSpPr>
        <p:spPr>
          <a:xfrm>
            <a:off x="5754089" y="2995798"/>
            <a:ext cx="2011173" cy="914400"/>
          </a:xfrm>
          <a:prstGeom prst="irregularSeal2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</a:p>
        </p:txBody>
      </p:sp>
      <p:sp>
        <p:nvSpPr>
          <p:cNvPr id="27" name="Explosion 2 26">
            <a:extLst>
              <a:ext uri="{FF2B5EF4-FFF2-40B4-BE49-F238E27FC236}">
                <a16:creationId xmlns:a16="http://schemas.microsoft.com/office/drawing/2014/main" id="{2D8B3DC6-2619-6243-A70D-F957B4C77D5B}"/>
              </a:ext>
            </a:extLst>
          </p:cNvPr>
          <p:cNvSpPr/>
          <p:nvPr/>
        </p:nvSpPr>
        <p:spPr>
          <a:xfrm>
            <a:off x="1812701" y="4122441"/>
            <a:ext cx="2011173" cy="914400"/>
          </a:xfrm>
          <a:prstGeom prst="irregularSeal2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</a:p>
        </p:txBody>
      </p:sp>
      <p:sp>
        <p:nvSpPr>
          <p:cNvPr id="28" name="Explosion 2 27">
            <a:extLst>
              <a:ext uri="{FF2B5EF4-FFF2-40B4-BE49-F238E27FC236}">
                <a16:creationId xmlns:a16="http://schemas.microsoft.com/office/drawing/2014/main" id="{0C946BD3-651E-AE4B-9E3E-CF0F66E66EBF}"/>
              </a:ext>
            </a:extLst>
          </p:cNvPr>
          <p:cNvSpPr/>
          <p:nvPr/>
        </p:nvSpPr>
        <p:spPr>
          <a:xfrm>
            <a:off x="6046730" y="5412714"/>
            <a:ext cx="2011173" cy="914400"/>
          </a:xfrm>
          <a:prstGeom prst="irregularSeal2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E2FC626-064B-FB4D-AD0E-9C5593CC3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5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04"/>
    </mc:Choice>
    <mc:Fallback>
      <p:transition spd="slow" advTm="50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Oral rehearsal. My turn your turn. Can you write the instruction?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EE3A97-B62A-CC47-A422-2BB4A8A456AE}"/>
              </a:ext>
            </a:extLst>
          </p:cNvPr>
          <p:cNvSpPr/>
          <p:nvPr/>
        </p:nvSpPr>
        <p:spPr>
          <a:xfrm>
            <a:off x="2837541" y="697641"/>
            <a:ext cx="2016000" cy="201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CD48033-5DCB-704D-B66B-5D86DF65B3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11" t="75561" r="62175" b="5889"/>
          <a:stretch/>
        </p:blipFill>
        <p:spPr bwMode="auto">
          <a:xfrm>
            <a:off x="2965056" y="742932"/>
            <a:ext cx="1744629" cy="1554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02DF99-7459-E741-A5F1-F2C37AA7A4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889" b="50757"/>
          <a:stretch/>
        </p:blipFill>
        <p:spPr>
          <a:xfrm>
            <a:off x="3898899" y="652909"/>
            <a:ext cx="3792183" cy="275794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83C66C4-23DA-944C-8B85-AB8FD6F17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76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57"/>
    </mc:Choice>
    <mc:Fallback>
      <p:transition spd="slow" advTm="50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Oral rehearsal. My turn your turn. Can you write the instruction?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406D3A-C495-2147-85EB-397141D3BD42}"/>
              </a:ext>
            </a:extLst>
          </p:cNvPr>
          <p:cNvSpPr/>
          <p:nvPr/>
        </p:nvSpPr>
        <p:spPr>
          <a:xfrm>
            <a:off x="5082311" y="636125"/>
            <a:ext cx="2016000" cy="201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8BBA0E-02BF-4A42-AC1B-80269AAFF8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57" t="7357" r="74922" b="74485"/>
          <a:stretch/>
        </p:blipFill>
        <p:spPr bwMode="auto">
          <a:xfrm>
            <a:off x="5133983" y="1492819"/>
            <a:ext cx="1328307" cy="1119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751605-0995-7345-A1AA-2DBE45F3C1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8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8167" y="651222"/>
            <a:ext cx="1124346" cy="1312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0ACA8C-C1B2-1A40-B1D2-E21CA4C2C7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830" r="36602"/>
          <a:stretch/>
        </p:blipFill>
        <p:spPr>
          <a:xfrm>
            <a:off x="3773714" y="17676"/>
            <a:ext cx="2224453" cy="560070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1DF205C-44C9-F448-A804-86CEEFCE2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22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68"/>
    </mc:Choice>
    <mc:Fallback>
      <p:transition spd="slow" advTm="56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Oral rehearsal. My turn your turn. Can you write the instruction?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267AB4-9D19-4444-9DAC-1EFA09F598CD}"/>
              </a:ext>
            </a:extLst>
          </p:cNvPr>
          <p:cNvSpPr/>
          <p:nvPr/>
        </p:nvSpPr>
        <p:spPr>
          <a:xfrm>
            <a:off x="2766442" y="1253084"/>
            <a:ext cx="2016000" cy="201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C68F8B-E0A1-FF4F-BDCB-D38E3F85E7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175" t="80407" r="42111" b="1043"/>
          <a:stretch/>
        </p:blipFill>
        <p:spPr bwMode="auto">
          <a:xfrm>
            <a:off x="2902127" y="1697088"/>
            <a:ext cx="1744629" cy="1554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671F58-8AFB-A946-B9A5-105E26DE8F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639" r="29473"/>
          <a:stretch/>
        </p:blipFill>
        <p:spPr>
          <a:xfrm>
            <a:off x="1384634" y="783770"/>
            <a:ext cx="5132280" cy="310061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0722B54-532A-5A49-9A02-732B6E8566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9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30"/>
    </mc:Choice>
    <mc:Fallback>
      <p:transition spd="slow" advTm="50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Oral rehearsal. My turn your turn. Can you write the instruction?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A6C90E-F1C7-0D4D-A680-B88C2C9196A2}"/>
              </a:ext>
            </a:extLst>
          </p:cNvPr>
          <p:cNvSpPr/>
          <p:nvPr/>
        </p:nvSpPr>
        <p:spPr>
          <a:xfrm>
            <a:off x="4993899" y="1067754"/>
            <a:ext cx="2016000" cy="201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E5A381-CCA3-A34D-AE2A-8C76DD588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039719" y="1276059"/>
            <a:ext cx="1930400" cy="1693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9E0D30-E6D3-414C-9CAB-15CE2C586D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070"/>
          <a:stretch/>
        </p:blipFill>
        <p:spPr>
          <a:xfrm>
            <a:off x="-865080" y="783771"/>
            <a:ext cx="7264400" cy="262843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4D1923B-8616-5443-A321-D64B21E2C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45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30"/>
    </mc:Choice>
    <mc:Fallback>
      <p:transition spd="slow" advTm="56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4152</TotalTime>
  <Words>120</Words>
  <Application>Microsoft Macintosh PowerPoint</Application>
  <PresentationFormat>A4 Paper (210x297 mm)</PresentationFormat>
  <Paragraphs>20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Shona Thom (UG)</dc:creator>
  <cp:lastModifiedBy>Microsoft Office User</cp:lastModifiedBy>
  <cp:revision>96</cp:revision>
  <cp:lastPrinted>2019-10-02T15:50:32Z</cp:lastPrinted>
  <dcterms:created xsi:type="dcterms:W3CDTF">2018-03-10T18:23:35Z</dcterms:created>
  <dcterms:modified xsi:type="dcterms:W3CDTF">2021-02-27T19:41:04Z</dcterms:modified>
</cp:coreProperties>
</file>