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9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9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5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5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E03C-10FA-477E-9599-1C409F0193A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568B-B227-48DA-912D-A6EA20D8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49" y="1178770"/>
            <a:ext cx="4641386" cy="476482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9145" y="311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143" y="1150444"/>
            <a:ext cx="6596743" cy="483953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1508" y="3265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66" y="1525923"/>
            <a:ext cx="6532953" cy="384291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2357" y="3293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70" y="556988"/>
            <a:ext cx="5542670" cy="556511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5243" y="3194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90" y="1302694"/>
            <a:ext cx="7371471" cy="45047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74" y="3250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501" y="1434903"/>
            <a:ext cx="5739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assoon Penpals" panose="02000400000000000000" pitchFamily="50" charset="0"/>
              </a:rPr>
              <a:t>I hope you enjoyed listening to the story.</a:t>
            </a:r>
            <a:endParaRPr lang="en-GB" sz="8000" dirty="0"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823" y="1173593"/>
            <a:ext cx="7132320" cy="468827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8455" y="3212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1021965"/>
            <a:ext cx="7381309" cy="47779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6591" y="3208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504" y="1072679"/>
            <a:ext cx="7432764" cy="45771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6253" y="3056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69" y="1054634"/>
            <a:ext cx="7071939" cy="46799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6424" y="3089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9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750" y="1069601"/>
            <a:ext cx="7465356" cy="456049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320" y="3045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703" y="1290880"/>
            <a:ext cx="6830410" cy="44959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3372" y="3234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6" y="1294880"/>
            <a:ext cx="6105366" cy="440052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2018" y="3190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60" y="1424755"/>
            <a:ext cx="6274721" cy="450578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0154" y="3236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0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</Words>
  <Application>Microsoft Office PowerPoint</Application>
  <PresentationFormat>Widescreen</PresentationFormat>
  <Paragraphs>1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Porter, Nicola</dc:creator>
  <cp:lastModifiedBy>Harris, Nikki</cp:lastModifiedBy>
  <cp:revision>8</cp:revision>
  <dcterms:created xsi:type="dcterms:W3CDTF">2021-01-07T11:01:06Z</dcterms:created>
  <dcterms:modified xsi:type="dcterms:W3CDTF">2021-01-18T08:49:10Z</dcterms:modified>
</cp:coreProperties>
</file>