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80" r:id="rId3"/>
    <p:sldId id="281" r:id="rId4"/>
    <p:sldId id="279" r:id="rId5"/>
    <p:sldId id="283" r:id="rId6"/>
    <p:sldId id="284" r:id="rId7"/>
    <p:sldId id="285" r:id="rId8"/>
    <p:sldId id="287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5C8F4"/>
    <a:srgbClr val="FFEA39"/>
    <a:srgbClr val="805799"/>
    <a:srgbClr val="28235B"/>
    <a:srgbClr val="D93627"/>
    <a:srgbClr val="F366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9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3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explore apostrophes for possession.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punctuation can you spot in this sentence?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 don’t want to get in Mum’s car.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45"/>
    </mc:Choice>
    <mc:Fallback>
      <p:transition spd="slow" advTm="12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letter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Full stop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 for contraction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 not = don’t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 don’t want to get in Mum’s car.</a:t>
            </a:r>
          </a:p>
          <a:p>
            <a:pPr algn="ctr"/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 apostrophe for?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17418" y="2452255"/>
            <a:ext cx="872837" cy="1953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8049493" y="4682837"/>
            <a:ext cx="13852" cy="12191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87"/>
    </mc:Choice>
    <mc:Fallback>
      <p:transition spd="slow" advTm="25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Mum’s car</a:t>
            </a:r>
          </a:p>
          <a:p>
            <a:pPr algn="ctr"/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Mum has a car. It is hers. It belongs to her.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 say Mum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 show it is hers.</a:t>
            </a: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an apostrophe and s (‘s) shows possession (something belongs to someone).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76403" y="457201"/>
            <a:ext cx="13852" cy="12191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7" y="0"/>
            <a:ext cx="5444836" cy="2917697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0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84"/>
    </mc:Choice>
    <mc:Fallback>
      <p:transition spd="slow" advTm="27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this instructions from the story. Can you spot any possessive apostrophes?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may pick strawberries in December’s frost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ferryman’s boat.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745"/>
            <a:ext cx="3735542" cy="391680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59"/>
    </mc:Choice>
    <mc:Fallback>
      <p:transition spd="slow" advTm="14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Where on the Fairy Land map can you spot possessive apostrophes?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1131809"/>
            <a:ext cx="8271164" cy="572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8"/>
    </mc:Choice>
    <mc:Fallback>
      <p:transition spd="slow" advTm="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giant’s den					dragon’s den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1131809"/>
            <a:ext cx="8271164" cy="572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914400" y="5403273"/>
            <a:ext cx="1385455" cy="1357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315200" y="2466110"/>
            <a:ext cx="1385455" cy="1357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52"/>
    </mc:Choice>
    <mc:Fallback>
      <p:transition spd="slow" advTm="13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fix these sentences by adding the missing possessive apostrophes.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witchs house is old and spooky.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Go past the wild wood, find the path and look for the sailors boat.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74" b="62907"/>
          <a:stretch/>
        </p:blipFill>
        <p:spPr bwMode="auto">
          <a:xfrm>
            <a:off x="3879272" y="2161309"/>
            <a:ext cx="2147456" cy="173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t="80671" r="32447" b="348"/>
          <a:stretch/>
        </p:blipFill>
        <p:spPr bwMode="auto">
          <a:xfrm>
            <a:off x="3057202" y="5272581"/>
            <a:ext cx="3791596" cy="156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6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31"/>
    </mc:Choice>
    <mc:Fallback>
      <p:transition spd="slow" advTm="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get them right?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witch’s house is old and spooky.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 house belongs to the witch.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Go past the wild wood, find the path and look for the sailor’s boat.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boat belongs to the sailor.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74" b="62907"/>
          <a:stretch/>
        </p:blipFill>
        <p:spPr bwMode="auto">
          <a:xfrm>
            <a:off x="7121235" y="1672783"/>
            <a:ext cx="2147456" cy="173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7" t="80671" r="32447" b="348"/>
          <a:stretch/>
        </p:blipFill>
        <p:spPr bwMode="auto">
          <a:xfrm>
            <a:off x="5869675" y="4572000"/>
            <a:ext cx="3791596" cy="1565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022764" y="1607127"/>
            <a:ext cx="637309" cy="748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16183" y="4772888"/>
            <a:ext cx="637309" cy="748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1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74"/>
    </mc:Choice>
    <mc:Fallback>
      <p:transition spd="slow" advTm="16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</TotalTime>
  <Words>231</Words>
  <Application>Microsoft Office PowerPoint</Application>
  <PresentationFormat>A4 Paper (210x297 mm)</PresentationFormat>
  <Paragraphs>49</Paragraphs>
  <Slides>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Lawson, Nicola</cp:lastModifiedBy>
  <cp:revision>76</cp:revision>
  <dcterms:created xsi:type="dcterms:W3CDTF">2021-01-12T12:51:38Z</dcterms:created>
  <dcterms:modified xsi:type="dcterms:W3CDTF">2021-02-24T14:33:08Z</dcterms:modified>
</cp:coreProperties>
</file>