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5" r:id="rId2"/>
    <p:sldId id="288" r:id="rId3"/>
    <p:sldId id="289" r:id="rId4"/>
    <p:sldId id="290" r:id="rId5"/>
    <p:sldId id="291" r:id="rId6"/>
    <p:sldId id="292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5C8F4"/>
    <a:srgbClr val="FFEA39"/>
    <a:srgbClr val="805799"/>
    <a:srgbClr val="28235B"/>
    <a:srgbClr val="D93627"/>
    <a:srgbClr val="F366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explore apostrophes for possession.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498763"/>
            <a:ext cx="9185564" cy="6359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13"/>
    </mc:Choice>
    <mc:Fallback>
      <p:transition spd="slow" advTm="10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explore apostrophes for possession.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the den of the dragon.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say it is the </a:t>
            </a:r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dragon’s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den.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5" t="22876" b="47058"/>
          <a:stretch/>
        </p:blipFill>
        <p:spPr bwMode="auto">
          <a:xfrm>
            <a:off x="0" y="3311864"/>
            <a:ext cx="4973781" cy="344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3" b="16232"/>
          <a:stretch/>
        </p:blipFill>
        <p:spPr>
          <a:xfrm>
            <a:off x="5070763" y="2935580"/>
            <a:ext cx="4738255" cy="392242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9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80"/>
    </mc:Choice>
    <mc:Fallback>
      <p:transition spd="slow" advTm="15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dragon’s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den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dragon + ’ + s = dragon’s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apostrophe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5" t="22876" b="47058"/>
          <a:stretch/>
        </p:blipFill>
        <p:spPr bwMode="auto">
          <a:xfrm>
            <a:off x="0" y="3311864"/>
            <a:ext cx="4973781" cy="344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3" b="16232"/>
          <a:stretch/>
        </p:blipFill>
        <p:spPr>
          <a:xfrm>
            <a:off x="5070763" y="2935580"/>
            <a:ext cx="4738255" cy="392242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313709" y="1714008"/>
            <a:ext cx="2" cy="6966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7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27"/>
    </mc:Choice>
    <mc:Fallback>
      <p:transition spd="slow" advTm="22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the house belonging to the witch.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say it is the </a:t>
            </a:r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witch’s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house.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witch + ’ + s = witch’s house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26" b="62527"/>
          <a:stretch/>
        </p:blipFill>
        <p:spPr bwMode="auto">
          <a:xfrm>
            <a:off x="0" y="3170052"/>
            <a:ext cx="4502727" cy="368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833" y="2798618"/>
            <a:ext cx="2557367" cy="389442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3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38"/>
    </mc:Choice>
    <mc:Fallback>
      <p:transition spd="slow" advTm="21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 Add an apostrophe.</a:t>
            </a: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mans cat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Tims jam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26" y="1059255"/>
            <a:ext cx="3554237" cy="237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926" y="3642612"/>
            <a:ext cx="4514850" cy="30099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1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29"/>
    </mc:Choice>
    <mc:Fallback>
      <p:transition spd="slow" advTm="10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Did you get it right?</a:t>
            </a: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mans cat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an’s cat</a:t>
            </a: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apostrophe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Tims jam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Tim’s jam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apostrophe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26" y="1059255"/>
            <a:ext cx="3554237" cy="237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926" y="3642612"/>
            <a:ext cx="4514850" cy="30099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03564" y="2410691"/>
            <a:ext cx="318654" cy="6788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44237" y="5292437"/>
            <a:ext cx="318654" cy="6788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85"/>
    </mc:Choice>
    <mc:Fallback>
      <p:transition spd="slow" advTm="24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767</TotalTime>
  <Words>99</Words>
  <Application>Microsoft Office PowerPoint</Application>
  <PresentationFormat>A4 Paper (210x297 mm)</PresentationFormat>
  <Paragraphs>35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Lawson, Nicola</cp:lastModifiedBy>
  <cp:revision>79</cp:revision>
  <dcterms:created xsi:type="dcterms:W3CDTF">2021-01-12T12:51:38Z</dcterms:created>
  <dcterms:modified xsi:type="dcterms:W3CDTF">2021-02-24T15:30:32Z</dcterms:modified>
</cp:coreProperties>
</file>