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6" d="100"/>
          <a:sy n="46" d="100"/>
        </p:scale>
        <p:origin x="75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Hall" userId="b5d2dbbaa85068f0" providerId="LiveId" clId="{A742152D-44C9-42AF-AD66-54D841D5DACB}"/>
    <pc:docChg chg="modSld">
      <pc:chgData name="Christina Hall" userId="b5d2dbbaa85068f0" providerId="LiveId" clId="{A742152D-44C9-42AF-AD66-54D841D5DACB}" dt="2021-03-03T00:30:06.121" v="337" actId="20577"/>
      <pc:docMkLst>
        <pc:docMk/>
      </pc:docMkLst>
      <pc:sldChg chg="modSp mod">
        <pc:chgData name="Christina Hall" userId="b5d2dbbaa85068f0" providerId="LiveId" clId="{A742152D-44C9-42AF-AD66-54D841D5DACB}" dt="2021-03-03T00:30:06.121" v="337" actId="20577"/>
        <pc:sldMkLst>
          <pc:docMk/>
          <pc:sldMk cId="4081297982" sldId="257"/>
        </pc:sldMkLst>
        <pc:spChg chg="mod">
          <ac:chgData name="Christina Hall" userId="b5d2dbbaa85068f0" providerId="LiveId" clId="{A742152D-44C9-42AF-AD66-54D841D5DACB}" dt="2021-03-03T00:30:06.121" v="337" actId="20577"/>
          <ac:spMkLst>
            <pc:docMk/>
            <pc:sldMk cId="4081297982" sldId="257"/>
            <ac:spMk id="3" creationId="{0E767CE6-4CB1-47FA-8769-2EAA4289E168}"/>
          </ac:spMkLst>
        </pc:spChg>
      </pc:sldChg>
      <pc:sldChg chg="modSp mod">
        <pc:chgData name="Christina Hall" userId="b5d2dbbaa85068f0" providerId="LiveId" clId="{A742152D-44C9-42AF-AD66-54D841D5DACB}" dt="2021-03-03T00:18:08.840" v="19" actId="20577"/>
        <pc:sldMkLst>
          <pc:docMk/>
          <pc:sldMk cId="1736515154" sldId="259"/>
        </pc:sldMkLst>
        <pc:spChg chg="mod">
          <ac:chgData name="Christina Hall" userId="b5d2dbbaa85068f0" providerId="LiveId" clId="{A742152D-44C9-42AF-AD66-54D841D5DACB}" dt="2021-03-03T00:18:08.840" v="19" actId="20577"/>
          <ac:spMkLst>
            <pc:docMk/>
            <pc:sldMk cId="1736515154" sldId="259"/>
            <ac:spMk id="2" creationId="{E367348B-3941-4E6E-B27E-5AD2AD4D09B6}"/>
          </ac:spMkLst>
        </pc:spChg>
      </pc:sldChg>
      <pc:sldChg chg="modSp mod">
        <pc:chgData name="Christina Hall" userId="b5d2dbbaa85068f0" providerId="LiveId" clId="{A742152D-44C9-42AF-AD66-54D841D5DACB}" dt="2021-03-03T00:22:11.878" v="21" actId="20577"/>
        <pc:sldMkLst>
          <pc:docMk/>
          <pc:sldMk cId="1315270873" sldId="260"/>
        </pc:sldMkLst>
        <pc:spChg chg="mod">
          <ac:chgData name="Christina Hall" userId="b5d2dbbaa85068f0" providerId="LiveId" clId="{A742152D-44C9-42AF-AD66-54D841D5DACB}" dt="2021-03-03T00:22:11.878" v="21" actId="20577"/>
          <ac:spMkLst>
            <pc:docMk/>
            <pc:sldMk cId="1315270873" sldId="260"/>
            <ac:spMk id="2" creationId="{08BFB6C7-C5B6-4048-B1B2-B2A375EA0D43}"/>
          </ac:spMkLst>
        </pc:spChg>
      </pc:sldChg>
      <pc:sldChg chg="modSp mod">
        <pc:chgData name="Christina Hall" userId="b5d2dbbaa85068f0" providerId="LiveId" clId="{A742152D-44C9-42AF-AD66-54D841D5DACB}" dt="2021-03-03T00:24:46.273" v="22" actId="20577"/>
        <pc:sldMkLst>
          <pc:docMk/>
          <pc:sldMk cId="3847681559" sldId="261"/>
        </pc:sldMkLst>
        <pc:spChg chg="mod">
          <ac:chgData name="Christina Hall" userId="b5d2dbbaa85068f0" providerId="LiveId" clId="{A742152D-44C9-42AF-AD66-54D841D5DACB}" dt="2021-03-03T00:24:46.273" v="22" actId="20577"/>
          <ac:spMkLst>
            <pc:docMk/>
            <pc:sldMk cId="3847681559" sldId="261"/>
            <ac:spMk id="2" creationId="{0315A382-4067-48D2-9974-2FA429F498EF}"/>
          </ac:spMkLst>
        </pc:spChg>
      </pc:sldChg>
      <pc:sldChg chg="modSp mod">
        <pc:chgData name="Christina Hall" userId="b5d2dbbaa85068f0" providerId="LiveId" clId="{A742152D-44C9-42AF-AD66-54D841D5DACB}" dt="2021-03-03T00:28:03.876" v="336" actId="20577"/>
        <pc:sldMkLst>
          <pc:docMk/>
          <pc:sldMk cId="2514227788" sldId="262"/>
        </pc:sldMkLst>
        <pc:spChg chg="mod">
          <ac:chgData name="Christina Hall" userId="b5d2dbbaa85068f0" providerId="LiveId" clId="{A742152D-44C9-42AF-AD66-54D841D5DACB}" dt="2021-03-03T00:28:03.876" v="336" actId="20577"/>
          <ac:spMkLst>
            <pc:docMk/>
            <pc:sldMk cId="2514227788" sldId="262"/>
            <ac:spMk id="2" creationId="{BC45C9E6-8360-492E-820A-DFF31D1A6AE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63F81-5029-4D44-B91C-F4405F0A721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90291-48C4-43E7-A6F1-1E7FAF75D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76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F823B-BD55-4762-965C-F6CABEA828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9DCE23-FD55-4A6A-B22B-6170D4751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C97FD-AACD-4835-B940-CDC329CDD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F6CB3-B311-40D0-BDF7-023A957F2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787FC-10E8-4714-A2E2-EC90B717B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850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88FAC-A57C-43C8-84D8-D56FEC089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7249C-DC1C-42EE-B764-232B9FF38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B65DD-5A83-4502-8826-F7B0D949D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17FCE-AC3F-4E9D-BCFB-17D50DDBA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16FE6-B783-42C7-BAE4-99714C299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414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3079CE-3CE7-437D-96F2-93B46A2C7D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14575D-D970-4D9A-9A34-A1C8DAA8F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FF454-F287-48B9-917C-723DDB27C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15593-8E70-4C4A-9DBA-D011D8F89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E9B53-9853-4ABD-A48C-7839E078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31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D2AD6-800D-4854-9B10-43E8AF4D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ED098-25A6-4452-B5E9-2826262BD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B3DAA-7697-4AF6-8D63-21E4D94FA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95C6F-B94C-4A4E-A9A4-7FC630CB5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AA557-B174-428F-9C4E-653A124AD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93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0E8F1-A982-4C27-BF5D-5352E920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70BC3-5A4A-4CFF-B641-05D29BCF8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DC0BC-51B1-4463-873E-62025D9F1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00201-9D12-4ADC-BB33-4C2BD1511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FFBF2-A502-4FA5-AF76-AA3EB0E5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26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E2AE3-A36E-4D63-AD88-EBCDA08E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D2546-FD2B-451F-8B17-54708A4899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421354-A70C-4235-A51E-B588F4909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34935-9B07-444C-A182-73885B4C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1E9D3-2C53-4CA0-B273-DFB80C11C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95D60-96D4-45BA-8634-A52406F7F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801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098DF-16A5-40E2-9F4E-C6BADFE3E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65C4D-8B1A-4B30-A89D-286C4D624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D64F44-937B-4E0C-903A-22D5918DF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EAC44-1060-4317-8D74-E039F405E3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511B38-608D-440D-BBCB-EC175844D6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51F032-1CF0-4140-9417-9915BC51C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FBCC07-F785-4C24-878B-833C82688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0D235A-A1B8-40F3-AF32-C518A6680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67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6CBDF-299A-46B9-9137-A32DCA1C2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9C0A2-CF88-42E3-9F7D-8C0083D03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E4AE8B-5267-45C1-88A5-5BB434406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AC5805-7900-4344-A9F0-F7072D659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034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AA7695-016C-4D83-9390-BF04B0A78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6440EB-C31E-4DFF-87A0-E97B0D1B0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9EB065-D69D-4164-BB46-2BA817FEE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59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8BA29-374E-4885-9BD9-6D8CC76DC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20B74-177F-435E-AD9E-940202328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27181C-D184-4678-8324-69EFC1743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118AC-C3EC-45F2-A933-0E4B4EC13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8C48F6-CA36-439E-81C8-80C810036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C5A81B-6618-4B9F-AECF-525784DA5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40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DF136-DE4E-4310-B90C-5B222FAA8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9FE0C9-1636-49D2-A5A6-E6BEA17310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04053-E584-4EE7-8FAA-6FEFF32BB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D63EB-E7A4-491A-BCC8-49380D27F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5032B-5C01-4F6B-ADDE-BE8C6A6CE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6C04C-238E-4CFF-B07F-60EEC2AF4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95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5E4B03-2487-45FA-B1AF-5CA02C022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460D0-7D8D-4A65-93ED-C9D2CFC2A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CE33A-3E51-46A6-9EED-21F67A738C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9C129-C0B8-4B6A-86D0-B5A568DFCE72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05D1B-D0A2-419E-8B3B-55674F01E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DBAED-9DD8-4A24-85F0-568E277C80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CDE3E-EBB0-4301-92FF-EE720339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69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234E-BC43-4F1E-9999-7F3415F193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PSHE Learning Intention – Returning to school after Lockdown.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555E1B-D453-47B3-B9C4-DBEB013DB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038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43AA47-19C3-4906-8572-6235862B288E}"/>
              </a:ext>
            </a:extLst>
          </p:cNvPr>
          <p:cNvSpPr txBox="1"/>
          <p:nvPr/>
        </p:nvSpPr>
        <p:spPr>
          <a:xfrm>
            <a:off x="897622" y="394283"/>
            <a:ext cx="1065401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2800" dirty="0"/>
          </a:p>
          <a:p>
            <a:endParaRPr lang="en-GB" sz="2800" dirty="0"/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Children are returning to school on Monday 8th March. 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Look at the four scenarios on the next slides that show different emotions that children may be feeling about returning to school after lockdown.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Then, answer the questions about each of the scenarios. 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46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767CE6-4CB1-47FA-8769-2EAA4289E168}"/>
              </a:ext>
            </a:extLst>
          </p:cNvPr>
          <p:cNvSpPr txBox="1"/>
          <p:nvPr/>
        </p:nvSpPr>
        <p:spPr>
          <a:xfrm>
            <a:off x="970596" y="-2101634"/>
            <a:ext cx="7820113" cy="9325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Dear D,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Please can you help me? The thought of returning to school on Monday is making me feel very anxious because I don’t know what to expect when I go back to school.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 feel more comfortable at home.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 have spent so long with my family and not seen anyone else during lockdown so I now feel scared to be leaving them again.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will make me feel more confident about going back to school?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From Oliver. </a:t>
            </a:r>
          </a:p>
          <a:p>
            <a:endParaRPr lang="en-GB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F642B6-7C07-42A1-B464-C1EA063109D4}"/>
              </a:ext>
            </a:extLst>
          </p:cNvPr>
          <p:cNvSpPr txBox="1"/>
          <p:nvPr/>
        </p:nvSpPr>
        <p:spPr>
          <a:xfrm>
            <a:off x="1258645" y="236668"/>
            <a:ext cx="9832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Scenario 1 – Oliver has been at home throughout lockdown and feels nervous about returning  to school.  </a:t>
            </a:r>
          </a:p>
        </p:txBody>
      </p:sp>
    </p:spTree>
    <p:extLst>
      <p:ext uri="{BB962C8B-B14F-4D97-AF65-F5344CB8AC3E}">
        <p14:creationId xmlns:p14="http://schemas.microsoft.com/office/powerpoint/2010/main" val="4081297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67348B-3941-4E6E-B27E-5AD2AD4D09B6}"/>
              </a:ext>
            </a:extLst>
          </p:cNvPr>
          <p:cNvSpPr txBox="1"/>
          <p:nvPr/>
        </p:nvSpPr>
        <p:spPr>
          <a:xfrm>
            <a:off x="1269402" y="516367"/>
            <a:ext cx="956354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Scenario Two – Zara is excited about returning to school and she is also very cautious.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Dear D,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 can’t begin to explain how excited I am about returning to school after lockdown.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 can’t wait to have some normality back in my life.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However, there is something that is concerning me as I still worry at times about coronavirus. I want to be around all of my friends and teachers again but, at the same time, I also want to feel safe? What can I do?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From Zara  </a:t>
            </a:r>
          </a:p>
        </p:txBody>
      </p:sp>
    </p:spTree>
    <p:extLst>
      <p:ext uri="{BB962C8B-B14F-4D97-AF65-F5344CB8AC3E}">
        <p14:creationId xmlns:p14="http://schemas.microsoft.com/office/powerpoint/2010/main" val="1736515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BFB6C7-C5B6-4048-B1B2-B2A375EA0D43}"/>
              </a:ext>
            </a:extLst>
          </p:cNvPr>
          <p:cNvSpPr txBox="1"/>
          <p:nvPr/>
        </p:nvSpPr>
        <p:spPr>
          <a:xfrm>
            <a:off x="716851" y="776017"/>
            <a:ext cx="1048455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Scenario 3 – Connie has been going to school during lockdown. She feels anxious about the other children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returning to school.  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Dear D,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 have enjoyed going to school during lockdown. I have felt more secure working with a smaller group of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children and I feel like have had a chance to spend more time with my teacher, which has helped me to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also feel more confident to ask for help when I get stuck.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 have got used to our small group learning and worry that when everyone comes back my confidence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 learning will disappear.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can I do to help me feel better about this?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Please help!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Connie.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15270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15A382-4067-48D2-9974-2FA429F498EF}"/>
              </a:ext>
            </a:extLst>
          </p:cNvPr>
          <p:cNvSpPr txBox="1"/>
          <p:nvPr/>
        </p:nvSpPr>
        <p:spPr>
          <a:xfrm>
            <a:off x="925158" y="849854"/>
            <a:ext cx="1017673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Scenario 4 – Asher has been in school during lockdown and is looking forward to all children returning to school.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Dear D,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Nothing much changed for me during lockdown in terms of my routine, as I still came to school to learn. The main changes for me were that I didn’t get to see any of my friends. I miss playing football on the yard with all the boys in my class. 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There is going to be a lot of change again, so what can best prepare me for my friends returning?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Asher.   </a:t>
            </a:r>
          </a:p>
        </p:txBody>
      </p:sp>
    </p:spTree>
    <p:extLst>
      <p:ext uri="{BB962C8B-B14F-4D97-AF65-F5344CB8AC3E}">
        <p14:creationId xmlns:p14="http://schemas.microsoft.com/office/powerpoint/2010/main" val="3847681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45C9E6-8360-492E-820A-DFF31D1A6AEB}"/>
              </a:ext>
            </a:extLst>
          </p:cNvPr>
          <p:cNvSpPr txBox="1"/>
          <p:nvPr/>
        </p:nvSpPr>
        <p:spPr>
          <a:xfrm>
            <a:off x="1108038" y="570155"/>
            <a:ext cx="832641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Now that you have read all four scenarios, answer the questions for each one.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would you say to Oliver to make him feel happy about going back to school? </a:t>
            </a:r>
          </a:p>
          <a:p>
            <a:pPr marL="342900" indent="-342900">
              <a:buAutoNum type="arabicPeriod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could you tell Zara to do to help stay safe? </a:t>
            </a:r>
          </a:p>
          <a:p>
            <a:pPr marL="342900" indent="-342900">
              <a:buAutoNum type="arabicPeriod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will help Connie to feel confident about her learning? </a:t>
            </a:r>
          </a:p>
          <a:p>
            <a:pPr marL="342900" indent="-342900">
              <a:buAutoNum type="arabicPeriod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could Asher do to prepare for everyone returning?</a:t>
            </a:r>
          </a:p>
          <a:p>
            <a:pPr marL="342900" indent="-342900">
              <a:buAutoNum type="arabicPeriod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do you feel about returning to school? </a:t>
            </a:r>
            <a:endParaRPr lang="en-GB" sz="3200" dirty="0"/>
          </a:p>
          <a:p>
            <a:pPr marL="342900" indent="-342900">
              <a:buAutoNum type="arabicPeriod"/>
            </a:pPr>
            <a:endParaRPr lang="en-GB" sz="3200" dirty="0"/>
          </a:p>
          <a:p>
            <a:pPr marL="342900" indent="-342900">
              <a:buAutoNum type="arabicPeriod"/>
            </a:pPr>
            <a:endParaRPr lang="en-GB" sz="3200" dirty="0"/>
          </a:p>
          <a:p>
            <a:pPr marL="342900" indent="-342900">
              <a:buAutoNum type="arabicPeriod"/>
            </a:pPr>
            <a:endParaRPr lang="en-GB" sz="3200" dirty="0"/>
          </a:p>
          <a:p>
            <a:endParaRPr lang="en-GB" sz="3200" dirty="0"/>
          </a:p>
          <a:p>
            <a:r>
              <a:rPr lang="en-GB" sz="3200" dirty="0"/>
              <a:t> </a:t>
            </a:r>
          </a:p>
          <a:p>
            <a:endParaRPr lang="en-GB" sz="3200" dirty="0"/>
          </a:p>
          <a:p>
            <a:r>
              <a:rPr lang="en-GB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422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561</Words>
  <Application>Microsoft Office PowerPoint</Application>
  <PresentationFormat>Widescreen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PSHE Learning Intention – Returning to school after Lockdown.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PSHE Learning Intention – Returning to school after Lockdown.</dc:title>
  <dc:creator>Christina Hall</dc:creator>
  <cp:lastModifiedBy>Hall, Linda</cp:lastModifiedBy>
  <cp:revision>17</cp:revision>
  <dcterms:created xsi:type="dcterms:W3CDTF">2021-03-02T19:16:55Z</dcterms:created>
  <dcterms:modified xsi:type="dcterms:W3CDTF">2021-03-04T11:56:13Z</dcterms:modified>
</cp:coreProperties>
</file>