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2T15:43: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912">
    <iact:property name="dataType"/>
    <iact:actionData xml:id="d0">
      <inkml:trace xmlns:inkml="http://www.w3.org/2003/InkML" xml:id="stk0" contextRef="#ctx0" brushRef="#br0">4207 5006 0,'0'35'331,"35"-35"-311,-35 35-16,0 0 8,0-1 7,0 36 98,0-35-44,-35-1-27,35 1-30,0 35 26,0-36-27,0 1-7,0 0 1,0 0 67,0-1-72,0 1 26,0 0 14,0 0-3,0-1-29,0 36-5,0-35 26,0 0 6,0-1-30,0 1 39,0 35-13,0-36 11,-35-34-40,35 35 26,0 0-16,0 0 0,-35-1 1,35 36-1,0-35-8,0 34 168,0-34-46,0 0-122,-34-1 30,34 1-7,0 0 14,0 0-18,0 0-3,0-1-15,0 1 1,0 0-3,0 0 15,0-1-13,0 1-2,0 35 3,0-36 4,0 1 7,0 0-18,0 0 15,34-1-11,1 1 0,0 0 74,-35 0-5,0-70 232,-35 0-300,35 0 1,0 1 13,0-1-14,0 0 0,0 0 9,0 1 64,-35-36-74,35 35 93,0 1-81,0-1-11,0 0 9,0 0 0,0 1 0,0-1 9,0 0 14,0-35-29,0 36 34,0-36 57,70 35-84,-70 1-7,35 34 41,-35-35-42,35 0 0,-35 0-2,34 1 25,1 34-7,0-35-19,-35 0 77,69 35-57,-69-35 24,35 35-43,35-34 29,-35-1-6,-1 35-19,1 0 2,0-35 206,69 70-169,-104 0 165,0-1-160,35 1-48,-35 35-1,35-36 76,-1-34-61,-34 35 4,0 0-19,35 0 31,0-1-29,-35 1 14,35 0-7,-35 0 43,35-35-12,-35 69-28,34-34 15,-34 0 93,35-35-116,0 35 33,-35-1-33,0 1 34,0 0-42,0 0 10,0-1-2,0 36 72,0-35-68,0-1-1,0 1 18,0 0-24,35-35 562,-1 0-547,1 0-8,0 0 231,0-35-238,-1 0 0,-34-34 141,35 69-133</inkml:trace>
    </iact:actionData>
  </iact:action>
  <iact:action type="add" startTime="16308">
    <iact:property name="dataType"/>
    <iact:actionData xml:id="d1">
      <inkml:trace xmlns:inkml="http://www.w3.org/2003/InkML" xml:id="stk1" contextRef="#ctx0" brushRef="#br0">7371 4971 0,'0'-34'240,"0"68"-212,0 36-19,0 0 6,0-36 74,0 36-74,0-35 1,0 34 6,0-34 7,0 0 30,0-1-19,0 1-16,0 0 8,0 34-23,0-34 169,0 35-156,0 69-10,0-104 72,0 34-71,35 35 1,-35-69-1,0 0 47,0 34-53,0 1 13,0-35-1,0 34-2,0-34-12,69 0 6,-69-1-7,0 1 4,0 35 9,35-1-8,-35-34 5,0 0 18,0 0 133,0-1-159,0 1 9,0 0 12,0 34 43,0-34 168,0 0-231,0 0 2,0-1 1,0 1 8,0-70 281,0 1-278,0-1-17,0-35 6,0 36 7,0-1-13,0 0 13,0 0-10,0 1 9,0-1 9,0 0-16,0-34-1,0 34-2,0 0 10,0 0-8,-35 0 0,35 1 32,0-1-32,0 0 32,35 0 34,-35 1-58,0-1 23,0-35-24,105 1 33,-105 34-7,34 0-25,36 35-1,-35-34 189,34 34-135,1 0-29,-36 0 17,1 34-35,-35 1 66,0 0-31,0 69-41,0-69 4,0 34-4,35-34-5,0 0 142,-35 0-145,35-1 52,-35 71-34,0-70-16,34-1 5,-34 1 11,0 0-20,0 0 21,35-1-22,-35 1 40,35 0 34,-35 0-71,0-1 4,0 1 12,35-35 286,-35 35-306,69-35 104,-34 0-81,0 0 36,0 0-38,-1 0-18,1 0 114,-35-35-106,35 35-7,0-35 0,-35 1 10,34-1 85</inkml:trace>
    </iact:actionData>
  </iact:action>
  <iact:action type="add" startTime="22434">
    <iact:property name="dataType"/>
    <iact:actionData xml:id="d2">
      <inkml:trace xmlns:inkml="http://www.w3.org/2003/InkML" xml:id="stk2" contextRef="#ctx0" brushRef="#br0">10501 5041 0,'34'0'97,"-34"70"-77,0-36-12,0 36 7,0-35-7,0-1 13,0 1-5,0 0-5,0 0 21,0 34-15,0-34 18,0 34-15,0-34 5,0 35-9,0-36 16,0 1-21,0 0 31,0 0-39,0 0 13,0-1-8,0 1 7,0 0 5,0 0-16,0-1 23,0 36-22,0-1 7,0-34-7,0 0 2,0 0 1,0-1 3,0 1 34,0 0 6,0 0-34,0-1-5,0 1 2,0 0-2,70 35 2,-70-36-2,0 1 0,0 35 53,0-36 79,0 1-99,0 0 76,0 0-91,0-1 78,0 36-105,0-105 290,0 0-269,-35 1-15,35-1 1,0-35-5,0 36 22,-35-1-23,35 0 12,0-34 1,0-1-5,0 0 37,0 36-34,0-1 47,0 0-55,0 0 7,0 1 14,0-1-8,0 0 8,0 0-20,0 1 17,70-1 28,-35 0-36,-1 0 4,1 35-5,0 0 29,0 0 68,34 0 14,1 0-116,-35 0-3,-1 0 0,1 0 0,0 0 137,0 0-137,-1 0 9,1 35-2,0-35 8,0 35-15,-1 0 74,-34-1-67,0 1 13,35-35-17,-35 35 5,0 0-8,35-1 24,-35 1-16,0 0 53,35 0-58,-35 34 14,0-34-18,0 35 1,0-36 16,0 1 5,0 0-9,0 0 61,0-1-66,0 1 13,0 0-8,0 0 12,0-1-17,0 1 41,0 0-43,0 0 7,35-1 152,-1-34-124,1 0-37,35 0 7,-36-34 40,1 34-45,-35-35-5,35 0 22,-35 0 17,35 35-32,0-34-12</inkml:trace>
    </iact:actionData>
  </iact:action>
  <iact:action type="add" startTime="28766">
    <iact:property name="dataType"/>
    <iact:actionData xml:id="d3">
      <inkml:trace xmlns:inkml="http://www.w3.org/2003/InkML" xml:id="stk3" contextRef="#ctx0" brushRef="#br0">13595 4971 0,'35'0'62,"0"35"-51,-35 0-3,0 0 27,0 34-10,0 1 17,0-35-40,0 34 55,0-34-19,-35 69 7,35-69-33,-35 0 15,35 34-15,0-34 13,0 0-14,-35-1-7,35 36 5,0-35 23,0 0 3,0-1-30,0 1 2,0 0 10,0 0 3,0-1-17,0 1 14,0 0 27,0 34-24,0-34 56,0 0-52,35 34-4,-35-34-13,0 0 9,0 69-8,35-104 1,-35 35 33,0 35 48,35-70-77,-35 34-6,0 71 17,0-1 48,0-69-49,0-1 4,0 1 15,69 0-39,-69 0 5,-35-35 286,35-70-291,0 35 4,0 1 9,0-36-4,0 1-6,0-36 2,0 71 3,0-1-4,0 0-1,0 0 8,0 0 18,0 1-23,0-1 14,0 0-3,0-34-11,0 34 15,35 0 21,-35 0-6,35 35-6,-35-34-18,35-1 29,-35 0-41,69 0 5,-34 35 13,0 0-13,0 0 37,34-34-2,-34 34 46,34 0-86,-34 0 134,0 34-115,0-34-9,0 35 22,-35 0-10,34 0 43,-34-1 17,0 1-70,70 0-6,-70 0 0,0 34 52,0-34 20,0 0-65,69-1-8,-34 1-1,-35 0 18,35 0-11,-35 0-11,0 34 108,0-34-103,0 0 11,35-1-15,-35 1 6,0 0 21,0 0 49,0-1 323,34-34 46,1 35-384,0-35-54,0 0 73,0 0-17,-1 0-49,36 0-3,-35-69 145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gif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B15569-7D71-4A4A-8966-45300B5B8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3"/>
    </mc:Choice>
    <mc:Fallback>
      <p:transition spd="slow" advTm="5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unny House Cartoon Illustration Stock Vector (Royalty Free) 85667476">
            <a:extLst>
              <a:ext uri="{FF2B5EF4-FFF2-40B4-BE49-F238E27FC236}">
                <a16:creationId xmlns:a16="http://schemas.microsoft.com/office/drawing/2014/main" id="{F823486C-38C9-408A-96CB-401239363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"/>
          <a:stretch/>
        </p:blipFill>
        <p:spPr bwMode="auto">
          <a:xfrm>
            <a:off x="484632" y="2040649"/>
            <a:ext cx="2560320" cy="27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artoon Horse HD Stock Images | Shutterstock">
            <a:extLst>
              <a:ext uri="{FF2B5EF4-FFF2-40B4-BE49-F238E27FC236}">
                <a16:creationId xmlns:a16="http://schemas.microsoft.com/office/drawing/2014/main" id="{46D1AD63-E9F5-4F2A-8A61-90A102928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3354631" y="2135144"/>
            <a:ext cx="2560320" cy="25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Free Cartoon Hat Png, Download Free Clip Art, Free Clip Art on Clipart  Library">
            <a:extLst>
              <a:ext uri="{FF2B5EF4-FFF2-40B4-BE49-F238E27FC236}">
                <a16:creationId xmlns:a16="http://schemas.microsoft.com/office/drawing/2014/main" id="{142FCFF1-8F28-469C-9516-82EC8050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430247"/>
            <a:ext cx="2560320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Free Cartoon Hands Cliparts, Download Free Clip Art, Free Clip Art on  Clipart Library">
            <a:extLst>
              <a:ext uri="{FF2B5EF4-FFF2-40B4-BE49-F238E27FC236}">
                <a16:creationId xmlns:a16="http://schemas.microsoft.com/office/drawing/2014/main" id="{378F691D-8016-4ED9-920E-20329736B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35"/>
          <a:stretch/>
        </p:blipFill>
        <p:spPr bwMode="auto">
          <a:xfrm>
            <a:off x="9120662" y="1982751"/>
            <a:ext cx="2560320" cy="28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63F230B-D7E6-438C-ACEF-11DD119EDD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83"/>
    </mc:Choice>
    <mc:Fallback>
      <p:transition spd="slow" advTm="13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8DCCB-9982-4DC5-AD9B-EBEC27A6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C16CBA-119F-4665-ACDA-0EA8E55E8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7"/>
    </mc:Choice>
    <mc:Fallback>
      <p:transition spd="slow" advTm="10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rse HD Stock Images | Shutterstock">
            <a:extLst>
              <a:ext uri="{FF2B5EF4-FFF2-40B4-BE49-F238E27FC236}">
                <a16:creationId xmlns:a16="http://schemas.microsoft.com/office/drawing/2014/main" id="{0964CE87-A58F-41A4-9897-79F18175E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643467" y="761211"/>
            <a:ext cx="5291666" cy="53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7BB4D64B-EA58-4B83-8EE3-94ECE616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D62924C-93D7-49B9-BAEB-25E1D7EB55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98"/>
    </mc:Choice>
    <mc:Fallback>
      <p:transition spd="slow" advTm="13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rse HD Stock Images | Shutterstock">
            <a:extLst>
              <a:ext uri="{FF2B5EF4-FFF2-40B4-BE49-F238E27FC236}">
                <a16:creationId xmlns:a16="http://schemas.microsoft.com/office/drawing/2014/main" id="{0964CE87-A58F-41A4-9897-79F18175E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643467" y="761211"/>
            <a:ext cx="5291666" cy="53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7BB4D64B-EA58-4B83-8EE3-94ECE616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B1E07DC-7D5B-454A-80C3-2803D02A02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94"/>
    </mc:Choice>
    <mc:Fallback>
      <p:transition spd="slow" advTm="11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4" y="3591061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1" y="5187566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1994557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7327" y="1989000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2714557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436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822" y="2659410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43239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178" y="3559827"/>
            <a:ext cx="1429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4563" y="35882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B817E5E-AD41-435F-B4D1-18FC75B403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62"/>
    </mc:Choice>
    <mc:Fallback>
      <p:transition spd="slow" advTm="4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etter H Writing Practice Worksheet | Writing practice worksheets, Writing  worksheets, Tracing worksheets preschool">
            <a:extLst>
              <a:ext uri="{FF2B5EF4-FFF2-40B4-BE49-F238E27FC236}">
                <a16:creationId xmlns:a16="http://schemas.microsoft.com/office/drawing/2014/main" id="{9C9602A1-13B8-4C34-A360-5A6558D5F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260" r="35621" b="5685"/>
          <a:stretch/>
        </p:blipFill>
        <p:spPr bwMode="auto">
          <a:xfrm>
            <a:off x="755404" y="1686875"/>
            <a:ext cx="4801334" cy="9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B6401F-1DCD-4B8B-B800-6A23B8A072D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77080" y="1777320"/>
              <a:ext cx="3880800" cy="78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B6401F-1DCD-4B8B-B800-6A23B8A072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7720" y="1767960"/>
                <a:ext cx="3899520" cy="8074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986409-AFD9-4F15-B8A7-4F047EDE7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74"/>
    </mc:Choice>
    <mc:Fallback>
      <p:transition spd="slow" advTm="3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3|2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2|1.3|1.2|1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|1|1.3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2|1|1.1|1|0.9|1.1|1.1|1.1|1.1|1.1|1.1|1.1|1.1|1.1|1.1|1|1.1|3|0.9|1|0.9|0.9|1|1|1.3|1.1|1.1|1|1|0.9|1.1|0.9|0.9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h</dc:title>
  <dc:creator>Laptop</dc:creator>
  <cp:lastModifiedBy>Laptop</cp:lastModifiedBy>
  <cp:revision>3</cp:revision>
  <dcterms:created xsi:type="dcterms:W3CDTF">2021-01-22T12:01:12Z</dcterms:created>
  <dcterms:modified xsi:type="dcterms:W3CDTF">2021-01-22T15:50:02Z</dcterms:modified>
</cp:coreProperties>
</file>