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 snapToObjects="1">
      <p:cViewPr varScale="1">
        <p:scale>
          <a:sx n="90" d="100"/>
          <a:sy n="90" d="100"/>
        </p:scale>
        <p:origin x="23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5667-DD5A-0347-9898-16B446DA6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DA41D-07A5-8741-AF13-E47814FDB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68385-2389-3B46-8A94-3F0CF0F98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CE27D-D077-334B-8FAA-4ED4871C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F603D-F7E8-C146-8CA2-B07819DB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1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6AA8-F910-EB4B-AE92-A1330060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014A8-B3E5-234C-BDB0-C83F1D2E0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EA586-F41A-114B-A9C5-7A597F7A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6484E-E31D-C240-9AD2-2740682D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F1999-8972-584E-89B2-DEC1EE52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8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C6DB83-4E4C-0C42-8357-551B1CCB2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46832-B7D9-884A-B284-329E6E469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5F32-82DC-3D45-990D-753906B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6D8E8-C918-014E-A22E-3EC8D1EF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0390F-395F-9F4A-AB07-3CFA54A6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9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F1CC-842D-DF47-8897-155C1336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4CAC9-F810-7C43-969F-21CC1F061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FD8BF-E963-894A-B0ED-E5367978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27D0-D14B-134F-9066-C0D9CED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C78F-7374-DA4C-B87C-2FDAD0C2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4778-5CF3-0A46-94D0-58962A5E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0E98-3971-EF4C-8F08-9C38DEBC4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F0BC-E52B-A34E-B571-9F5C4008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7F746-13E2-104C-BDF0-D1766B98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377B7-01CF-0444-93F3-E54341102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2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216F-5908-3348-982C-C15DC6B3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A1764-48DA-1244-B862-A1CE43C6A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712F6-D550-FF41-A94F-9CC3DF3C2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1DF80-D02D-2E45-A371-C2944F75F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17BE1-B180-6840-A525-9AB35C40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A08B5-0479-BA48-A1C6-E09DD8E9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5192-E73C-DD41-88ED-A56AA768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4086E-EAC6-B249-941B-807636733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A52B2-2880-4C4A-A1EC-C2A3EA733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AB06B-4072-EE43-BBAE-957AA069E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E0A76-42DC-7C46-9C29-0F8D2459E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FC68F-98C0-9049-A32C-3F73784D4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20100-FB2F-3D46-A3E9-9C87ABAD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81507-B7A6-CC44-8926-6EC35E41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2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AEAB-CC32-1A4A-B9A1-9D6B5058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2A584-3669-4A44-BC18-0D9C1609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5F17D-6669-C544-8569-2A3206C7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4A6AE-9D21-0C42-BF89-77A08483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2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7D1C1-2529-174C-A09C-FD5E48BC8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9ADED-79E6-B741-9240-16EA7F3D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8EE82-77D2-0A43-9892-8DA21865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4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CE91D-4C00-6648-81CD-FB7ABE1A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BDEAD-6CAA-494C-8983-88DA8C24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778C9-4BE0-D942-9D02-75A45C724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5F311-482C-024A-93F0-8C5A9570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881BA-848B-3C4F-B2FA-7B1261E8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31F9-3D26-0249-8108-131EC86D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9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2D3CA-1FB8-E344-88DC-1E312E1E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19832E-B22A-3742-94B7-89B2B8BD5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9EDF9-1C18-2A4F-91AD-3B956E493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C752A-BA77-124C-B969-D371D583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9CA4-F62E-FF4B-8077-6DCB7107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A2ACB-6F0E-8F40-A3F5-810ACC69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4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D44CEA-8B85-0741-B345-5E0C91F6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46952-F590-7841-9E16-E66EA9BDF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DC702-1A90-FA47-979D-B57669DC7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A3341-C7CA-754B-B203-1F409154C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B41E0-46BE-6046-82F5-5262457C3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2AAD894-B827-594B-83E0-0696B926F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8" t="7083" r="20573" b="3542"/>
          <a:stretch/>
        </p:blipFill>
        <p:spPr>
          <a:xfrm rot="5400000">
            <a:off x="2754024" y="-128588"/>
            <a:ext cx="6683953" cy="7115176"/>
          </a:xfrm>
          <a:prstGeom prst="rect">
            <a:avLst/>
          </a:prstGeom>
        </p:spPr>
      </p:pic>
      <p:pic>
        <p:nvPicPr>
          <p:cNvPr id="8" name="Audio Recording 25 Feb 2021 at 12:59:46" descr="Audio Recording 25 Feb 2021 at 12:59:46">
            <a:hlinkClick r:id="" action="ppaction://media"/>
            <a:extLst>
              <a:ext uri="{FF2B5EF4-FFF2-40B4-BE49-F238E27FC236}">
                <a16:creationId xmlns:a16="http://schemas.microsoft.com/office/drawing/2014/main" id="{A39F3708-A305-2641-A298-C61A616B1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7413" y="57229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F3-F732-AD4D-A84E-E80EB906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5" y="1755514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Journey is a special book because…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E43ED2-BE42-D543-897E-4EEDD8CB660F}"/>
              </a:ext>
            </a:extLst>
          </p:cNvPr>
          <p:cNvSpPr txBox="1">
            <a:spLocks/>
          </p:cNvSpPr>
          <p:nvPr/>
        </p:nvSpPr>
        <p:spPr>
          <a:xfrm>
            <a:off x="7203509" y="30810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has no words!</a:t>
            </a:r>
          </a:p>
        </p:txBody>
      </p:sp>
      <p:pic>
        <p:nvPicPr>
          <p:cNvPr id="5" name="Audio Recording 25 Feb 2021 at 12:58:24" descr="Audio Recording 25 Feb 2021 at 12:58:24">
            <a:hlinkClick r:id="" action="ppaction://media"/>
            <a:extLst>
              <a:ext uri="{FF2B5EF4-FFF2-40B4-BE49-F238E27FC236}">
                <a16:creationId xmlns:a16="http://schemas.microsoft.com/office/drawing/2014/main" id="{2722AD21-A40D-6147-A21C-D1C7B3AD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1065" y="5732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5D17B6-E910-034C-976E-FF6399A3C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6" b="20328"/>
          <a:stretch/>
        </p:blipFill>
        <p:spPr>
          <a:xfrm>
            <a:off x="1216443" y="472770"/>
            <a:ext cx="10032581" cy="56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6B21B-9162-6A42-AFD2-2CA8C91E5C6E}"/>
              </a:ext>
            </a:extLst>
          </p:cNvPr>
          <p:cNvSpPr txBox="1"/>
          <p:nvPr/>
        </p:nvSpPr>
        <p:spPr>
          <a:xfrm>
            <a:off x="11786181" y="63040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3509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92AC2-DB94-F948-A14F-8791FD40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0" y="0"/>
            <a:ext cx="56515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97ED6-6D50-E647-8A9E-ABD910927AE0}"/>
              </a:ext>
            </a:extLst>
          </p:cNvPr>
          <p:cNvSpPr txBox="1"/>
          <p:nvPr/>
        </p:nvSpPr>
        <p:spPr>
          <a:xfrm>
            <a:off x="11786181" y="63040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475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2A238-DC2B-2245-9CFC-7CB9738A7FEB}"/>
              </a:ext>
            </a:extLst>
          </p:cNvPr>
          <p:cNvSpPr txBox="1"/>
          <p:nvPr/>
        </p:nvSpPr>
        <p:spPr>
          <a:xfrm>
            <a:off x="11786181" y="63040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6FDCF4-3408-6A4B-A059-828CA178E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3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A56F72-A61E-2A4E-9970-BBF7D4823778}"/>
              </a:ext>
            </a:extLst>
          </p:cNvPr>
          <p:cNvSpPr txBox="1"/>
          <p:nvPr/>
        </p:nvSpPr>
        <p:spPr>
          <a:xfrm>
            <a:off x="11601450" y="6100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" name="Picture 3" descr="A picture containing text, wall, indoor, old&#10;&#10;Description automatically generated">
            <a:extLst>
              <a:ext uri="{FF2B5EF4-FFF2-40B4-BE49-F238E27FC236}">
                <a16:creationId xmlns:a16="http://schemas.microsoft.com/office/drawing/2014/main" id="{D5ECB7AA-6B03-8142-8C55-3D1A6D462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1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929C20E-E597-E04B-8F6C-2A2CE17FE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B5A28-87DB-294E-8E95-40BE41F59458}"/>
              </a:ext>
            </a:extLst>
          </p:cNvPr>
          <p:cNvSpPr txBox="1"/>
          <p:nvPr/>
        </p:nvSpPr>
        <p:spPr>
          <a:xfrm>
            <a:off x="11715750" y="63007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794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AFF7-BA5E-CB4E-8789-B5F214D1E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D343-9769-D448-B0F0-5EC4E0137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1 How is the little girl feeling? How do you know?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p.2 What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the little girl’s toys?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p.3 Where is the little girl now? How do you know?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p.4 What has appeared on the floor?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p.5 Where is the little girl going?  </a:t>
            </a:r>
          </a:p>
        </p:txBody>
      </p:sp>
      <p:pic>
        <p:nvPicPr>
          <p:cNvPr id="4" name="Audio Recording 25 Feb 2021 at 12:57:08" descr="Audio Recording 25 Feb 2021 at 12:57:08">
            <a:hlinkClick r:id="" action="ppaction://media"/>
            <a:extLst>
              <a:ext uri="{FF2B5EF4-FFF2-40B4-BE49-F238E27FC236}">
                <a16:creationId xmlns:a16="http://schemas.microsoft.com/office/drawing/2014/main" id="{BD3B7BA6-74FF-4E4B-877D-DE009C04C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5680075"/>
            <a:ext cx="812800" cy="8128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97A419C-29AF-B94E-BB6C-C51CA712E224}"/>
              </a:ext>
            </a:extLst>
          </p:cNvPr>
          <p:cNvSpPr/>
          <p:nvPr/>
        </p:nvSpPr>
        <p:spPr>
          <a:xfrm>
            <a:off x="6096000" y="365125"/>
            <a:ext cx="5905500" cy="8493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Page numbers are at the bottom of the slide</a:t>
            </a:r>
          </a:p>
        </p:txBody>
      </p:sp>
    </p:spTree>
    <p:extLst>
      <p:ext uri="{BB962C8B-B14F-4D97-AF65-F5344CB8AC3E}">
        <p14:creationId xmlns:p14="http://schemas.microsoft.com/office/powerpoint/2010/main" val="33280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89</Words>
  <Application>Microsoft Macintosh PowerPoint</Application>
  <PresentationFormat>Widescreen</PresentationFormat>
  <Paragraphs>18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Journey is a special book because…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</dc:title>
  <dc:creator>rubie.kiddy</dc:creator>
  <cp:lastModifiedBy>rubie.kiddy</cp:lastModifiedBy>
  <cp:revision>2</cp:revision>
  <dcterms:created xsi:type="dcterms:W3CDTF">2021-02-25T12:14:02Z</dcterms:created>
  <dcterms:modified xsi:type="dcterms:W3CDTF">2021-02-25T13:00:13Z</dcterms:modified>
</cp:coreProperties>
</file>