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70" r:id="rId2"/>
    <p:sldId id="271" r:id="rId3"/>
    <p:sldId id="272" r:id="rId4"/>
    <p:sldId id="273" r:id="rId5"/>
  </p:sldIdLst>
  <p:sldSz cx="9906000" cy="6858000" type="A4"/>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58C"/>
    <a:srgbClr val="006600"/>
    <a:srgbClr val="996600"/>
    <a:srgbClr val="663300"/>
    <a:srgbClr val="0000FF"/>
    <a:srgbClr val="FF99FF"/>
    <a:srgbClr val="FF9300"/>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3"/>
    <p:restoredTop sz="94689"/>
  </p:normalViewPr>
  <p:slideViewPr>
    <p:cSldViewPr snapToGrid="0" snapToObjects="1">
      <p:cViewPr varScale="1">
        <p:scale>
          <a:sx n="88" d="100"/>
          <a:sy n="88" d="100"/>
        </p:scale>
        <p:origin x="77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99D0FF4-B90F-9B40-9692-0C0FE467852E}" type="datetimeFigureOut">
              <a:rPr lang="en-GB" smtClean="0"/>
              <a:t>04/02/2021</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37F22A1-8195-AA4C-8800-F2233489C4A2}" type="slidenum">
              <a:rPr lang="en-GB" smtClean="0"/>
              <a:t>‹#›</a:t>
            </a:fld>
            <a:endParaRPr lang="en-GB"/>
          </a:p>
        </p:txBody>
      </p:sp>
    </p:spTree>
    <p:extLst>
      <p:ext uri="{BB962C8B-B14F-4D97-AF65-F5344CB8AC3E}">
        <p14:creationId xmlns:p14="http://schemas.microsoft.com/office/powerpoint/2010/main" val="104493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0128A-54E9-E04F-8167-9F4DA7D0023B}"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0128A-54E9-E04F-8167-9F4DA7D0023B}"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0128A-54E9-E04F-8167-9F4DA7D0023B}"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0128A-54E9-E04F-8167-9F4DA7D0023B}"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0128A-54E9-E04F-8167-9F4DA7D0023B}"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128A-54E9-E04F-8167-9F4DA7D0023B}" type="datetimeFigureOut">
              <a:rPr lang="en-GB" smtClean="0"/>
              <a:t>04/02/2021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C69A5-ECE5-D644-8292-B7ADDEB90A6C}" type="slidenum">
              <a:rPr lang="en-GB" smtClean="0"/>
              <a:t>‹#›</a:t>
            </a:fld>
            <a:endParaRPr lang="en-GB"/>
          </a:p>
        </p:txBody>
      </p:sp>
    </p:spTree>
    <p:extLst>
      <p:ext uri="{BB962C8B-B14F-4D97-AF65-F5344CB8AC3E}">
        <p14:creationId xmlns:p14="http://schemas.microsoft.com/office/powerpoint/2010/main" val="185865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6617196"/>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Learning intention: to write a witch story</a:t>
            </a:r>
          </a:p>
          <a:p>
            <a:r>
              <a:rPr lang="en-US" sz="3600" dirty="0">
                <a:latin typeface="Arial" panose="020B0604020202020204" pitchFamily="34" charset="0"/>
                <a:cs typeface="Arial" panose="020B0604020202020204" pitchFamily="34" charset="0"/>
              </a:rPr>
              <a:t>Today we are writing the </a:t>
            </a:r>
            <a:r>
              <a:rPr lang="en-US" sz="3600" b="1" dirty="0">
                <a:latin typeface="Arial" panose="020B0604020202020204" pitchFamily="34" charset="0"/>
                <a:cs typeface="Arial" panose="020B0604020202020204" pitchFamily="34" charset="0"/>
              </a:rPr>
              <a:t>middle</a:t>
            </a:r>
            <a:r>
              <a:rPr lang="en-US" sz="3600" dirty="0">
                <a:latin typeface="Arial" panose="020B0604020202020204" pitchFamily="34" charset="0"/>
                <a:cs typeface="Arial" panose="020B0604020202020204" pitchFamily="34" charset="0"/>
              </a:rPr>
              <a:t> of the story.</a:t>
            </a: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Remember to use your setting description and story map from last week to help you to write your story.</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Look at the next slide to see how I used my story map to help me to write the middle of the story</a:t>
            </a:r>
            <a:r>
              <a:rPr lang="en-US" sz="3600" dirty="0">
                <a:latin typeface="Arial" panose="020B0604020202020204" pitchFamily="34" charset="0"/>
                <a:cs typeface="Arial" panose="020B0604020202020204" pitchFamily="34" charset="0"/>
              </a:rPr>
              <a:t>.</a:t>
            </a:r>
          </a:p>
        </p:txBody>
      </p:sp>
      <p:pic>
        <p:nvPicPr>
          <p:cNvPr id="10" name="Content Placeholder 4">
            <a:extLst>
              <a:ext uri="{FF2B5EF4-FFF2-40B4-BE49-F238E27FC236}">
                <a16:creationId xmlns:a16="http://schemas.microsoft.com/office/drawing/2014/main" id="{C14E60D3-7424-694E-A534-CC65961253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450"/>
          <a:stretch/>
        </p:blipFill>
        <p:spPr>
          <a:xfrm>
            <a:off x="2274682" y="1047978"/>
            <a:ext cx="1963489" cy="2738408"/>
          </a:xfrm>
          <a:prstGeom prst="rect">
            <a:avLst/>
          </a:prstGeom>
        </p:spPr>
      </p:pic>
      <p:pic>
        <p:nvPicPr>
          <p:cNvPr id="14" name="Picture 13">
            <a:extLst>
              <a:ext uri="{FF2B5EF4-FFF2-40B4-BE49-F238E27FC236}">
                <a16:creationId xmlns:a16="http://schemas.microsoft.com/office/drawing/2014/main" id="{47A0DF4E-76F8-5B40-A77C-37659D9A0353}"/>
              </a:ext>
            </a:extLst>
          </p:cNvPr>
          <p:cNvPicPr/>
          <p:nvPr/>
        </p:nvPicPr>
        <p:blipFill>
          <a:blip r:embed="rId3">
            <a:extLst>
              <a:ext uri="{28A0092B-C50C-407E-A947-70E740481C1C}">
                <a14:useLocalDpi xmlns:a14="http://schemas.microsoft.com/office/drawing/2010/main" val="0"/>
              </a:ext>
            </a:extLst>
          </a:blip>
          <a:stretch>
            <a:fillRect/>
          </a:stretch>
        </p:blipFill>
        <p:spPr>
          <a:xfrm>
            <a:off x="4371543" y="1061176"/>
            <a:ext cx="2324735" cy="2708910"/>
          </a:xfrm>
          <a:prstGeom prst="rect">
            <a:avLst/>
          </a:prstGeom>
        </p:spPr>
      </p:pic>
      <p:pic>
        <p:nvPicPr>
          <p:cNvPr id="15" name="Picture 14">
            <a:extLst>
              <a:ext uri="{FF2B5EF4-FFF2-40B4-BE49-F238E27FC236}">
                <a16:creationId xmlns:a16="http://schemas.microsoft.com/office/drawing/2014/main" id="{96B0EAE6-F65A-3240-A985-824FAA3E89B6}"/>
              </a:ext>
            </a:extLst>
          </p:cNvPr>
          <p:cNvPicPr>
            <a:picLocks noChangeAspect="1"/>
          </p:cNvPicPr>
          <p:nvPr/>
        </p:nvPicPr>
        <p:blipFill rotWithShape="1">
          <a:blip r:embed="rId4">
            <a:extLst>
              <a:ext uri="{28A0092B-C50C-407E-A947-70E740481C1C}">
                <a14:useLocalDpi xmlns:a14="http://schemas.microsoft.com/office/drawing/2010/main" val="0"/>
              </a:ext>
            </a:extLst>
          </a:blip>
          <a:srcRect l="31312" t="21876" r="36264" b="16193"/>
          <a:stretch/>
        </p:blipFill>
        <p:spPr>
          <a:xfrm>
            <a:off x="6829650" y="1061176"/>
            <a:ext cx="2523147" cy="2708910"/>
          </a:xfrm>
          <a:prstGeom prst="rect">
            <a:avLst/>
          </a:prstGeom>
        </p:spPr>
      </p:pic>
      <p:pic>
        <p:nvPicPr>
          <p:cNvPr id="16" name="Content Placeholder 4">
            <a:extLst>
              <a:ext uri="{FF2B5EF4-FFF2-40B4-BE49-F238E27FC236}">
                <a16:creationId xmlns:a16="http://schemas.microsoft.com/office/drawing/2014/main" id="{D939CB6E-C48B-4A44-9D62-21F6B62C4736}"/>
              </a:ext>
            </a:extLst>
          </p:cNvPr>
          <p:cNvPicPr>
            <a:picLocks noChangeAspect="1"/>
          </p:cNvPicPr>
          <p:nvPr/>
        </p:nvPicPr>
        <p:blipFill rotWithShape="1">
          <a:blip r:embed="rId5">
            <a:extLst>
              <a:ext uri="{28A0092B-C50C-407E-A947-70E740481C1C}">
                <a14:useLocalDpi xmlns:a14="http://schemas.microsoft.com/office/drawing/2010/main" val="0"/>
              </a:ext>
            </a:extLst>
          </a:blip>
          <a:srcRect r="80644" b="65862"/>
          <a:stretch/>
        </p:blipFill>
        <p:spPr bwMode="auto">
          <a:xfrm>
            <a:off x="303785" y="1061176"/>
            <a:ext cx="1837525" cy="20593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9008253"/>
      </p:ext>
    </p:extLst>
  </p:cSld>
  <p:clrMapOvr>
    <a:masterClrMapping/>
  </p:clrMapOvr>
  <mc:AlternateContent xmlns:mc="http://schemas.openxmlformats.org/markup-compatibility/2006" xmlns:p14="http://schemas.microsoft.com/office/powerpoint/2010/main">
    <mc:Choice Requires="p14">
      <p:transition spd="slow" p14:dur="2000" advTm="13569"/>
    </mc:Choice>
    <mc:Fallback xmlns="">
      <p:transition spd="slow" advTm="135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AC733-EE39-C34F-9C02-BB5069CDC6C0}"/>
              </a:ext>
            </a:extLst>
          </p:cNvPr>
          <p:cNvPicPr>
            <a:picLocks noChangeAspect="1"/>
          </p:cNvPicPr>
          <p:nvPr/>
        </p:nvPicPr>
        <p:blipFill rotWithShape="1">
          <a:blip r:embed="rId2"/>
          <a:srcRect l="3598" t="6049" r="24783" b="2804"/>
          <a:stretch/>
        </p:blipFill>
        <p:spPr>
          <a:xfrm rot="5400000">
            <a:off x="-155544" y="155541"/>
            <a:ext cx="6836575" cy="6525492"/>
          </a:xfrm>
          <a:prstGeom prst="rect">
            <a:avLst/>
          </a:prstGeom>
        </p:spPr>
      </p:pic>
      <p:sp>
        <p:nvSpPr>
          <p:cNvPr id="5" name="TextBox 4">
            <a:extLst>
              <a:ext uri="{FF2B5EF4-FFF2-40B4-BE49-F238E27FC236}">
                <a16:creationId xmlns:a16="http://schemas.microsoft.com/office/drawing/2014/main" id="{458E7433-892D-0748-B4EC-0E230CF5E0C7}"/>
              </a:ext>
            </a:extLst>
          </p:cNvPr>
          <p:cNvSpPr txBox="1"/>
          <p:nvPr/>
        </p:nvSpPr>
        <p:spPr>
          <a:xfrm>
            <a:off x="4211782" y="461665"/>
            <a:ext cx="164869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peaceful</a:t>
            </a:r>
            <a:endParaRPr lang="en-US"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8E7433-892D-0748-B4EC-0E230CF5E0C7}"/>
              </a:ext>
            </a:extLst>
          </p:cNvPr>
          <p:cNvSpPr txBox="1"/>
          <p:nvPr/>
        </p:nvSpPr>
        <p:spPr>
          <a:xfrm>
            <a:off x="4696692" y="1154163"/>
            <a:ext cx="14824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freezing</a:t>
            </a:r>
            <a:endParaRPr lang="en-US"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58E7433-892D-0748-B4EC-0E230CF5E0C7}"/>
              </a:ext>
            </a:extLst>
          </p:cNvPr>
          <p:cNvSpPr txBox="1"/>
          <p:nvPr/>
        </p:nvSpPr>
        <p:spPr>
          <a:xfrm>
            <a:off x="4378037" y="1707542"/>
            <a:ext cx="180109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suspicious</a:t>
            </a:r>
            <a:endParaRPr lang="en-US" sz="3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58E7433-892D-0748-B4EC-0E230CF5E0C7}"/>
              </a:ext>
            </a:extLst>
          </p:cNvPr>
          <p:cNvSpPr txBox="1"/>
          <p:nvPr/>
        </p:nvSpPr>
        <p:spPr>
          <a:xfrm>
            <a:off x="3110343" y="2308327"/>
            <a:ext cx="306878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towering mountains</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0" y="2727444"/>
            <a:ext cx="6525490" cy="27699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58E7433-892D-0748-B4EC-0E230CF5E0C7}"/>
              </a:ext>
            </a:extLst>
          </p:cNvPr>
          <p:cNvSpPr txBox="1"/>
          <p:nvPr/>
        </p:nvSpPr>
        <p:spPr>
          <a:xfrm>
            <a:off x="6525490" y="2727444"/>
            <a:ext cx="3380510" cy="403187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My story middle</a:t>
            </a:r>
          </a:p>
          <a:p>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Introduce new character of the witch</a:t>
            </a:r>
          </a:p>
          <a:p>
            <a:pPr marL="571500"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Introduce new setting of the witch’s house</a:t>
            </a:r>
          </a:p>
        </p:txBody>
      </p:sp>
      <p:cxnSp>
        <p:nvCxnSpPr>
          <p:cNvPr id="12" name="Straight Arrow Connector 11"/>
          <p:cNvCxnSpPr/>
          <p:nvPr/>
        </p:nvCxnSpPr>
        <p:spPr>
          <a:xfrm flipH="1">
            <a:off x="6214094" y="3003774"/>
            <a:ext cx="396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2771774" y="745777"/>
            <a:ext cx="1489643" cy="1431098"/>
          </a:xfrm>
          <a:prstGeom prst="rect">
            <a:avLst/>
          </a:prstGeom>
        </p:spPr>
      </p:pic>
    </p:spTree>
    <p:extLst>
      <p:ext uri="{BB962C8B-B14F-4D97-AF65-F5344CB8AC3E}">
        <p14:creationId xmlns:p14="http://schemas.microsoft.com/office/powerpoint/2010/main" val="14068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58E7433-892D-0748-B4EC-0E230CF5E0C7}"/>
              </a:ext>
            </a:extLst>
          </p:cNvPr>
          <p:cNvSpPr txBox="1"/>
          <p:nvPr/>
        </p:nvSpPr>
        <p:spPr>
          <a:xfrm>
            <a:off x="0" y="0"/>
            <a:ext cx="990600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Hansel and Gretel were abandoned on the mysterious, lonely mountain again. This time they couldn’t get home because the birds had eaten the trail of breadcrumbs! At the very top of the mountain they discovered a house made from wonderful sweets but … </a:t>
            </a:r>
          </a:p>
        </p:txBody>
      </p:sp>
      <p:pic>
        <p:nvPicPr>
          <p:cNvPr id="10" name="Picture 9">
            <a:extLst>
              <a:ext uri="{FF2B5EF4-FFF2-40B4-BE49-F238E27FC236}">
                <a16:creationId xmlns:a16="http://schemas.microsoft.com/office/drawing/2014/main" id="{3EB2069D-D79F-FB48-A810-CD7D3DBDDDE7}"/>
              </a:ext>
            </a:extLst>
          </p:cNvPr>
          <p:cNvPicPr>
            <a:picLocks noChangeAspect="1"/>
          </p:cNvPicPr>
          <p:nvPr/>
        </p:nvPicPr>
        <p:blipFill rotWithShape="1">
          <a:blip r:embed="rId2"/>
          <a:srcRect l="32171" t="6049" r="38811" b="2804"/>
          <a:stretch/>
        </p:blipFill>
        <p:spPr>
          <a:xfrm rot="5400000">
            <a:off x="1877751" y="2210259"/>
            <a:ext cx="2769991" cy="6525492"/>
          </a:xfrm>
          <a:prstGeom prst="rect">
            <a:avLst/>
          </a:prstGeom>
        </p:spPr>
      </p:pic>
      <p:sp>
        <p:nvSpPr>
          <p:cNvPr id="12" name="Rectangle 11">
            <a:extLst>
              <a:ext uri="{FF2B5EF4-FFF2-40B4-BE49-F238E27FC236}">
                <a16:creationId xmlns:a16="http://schemas.microsoft.com/office/drawing/2014/main" id="{F21AAC15-1DAF-D246-81D3-64D238A4D64B}"/>
              </a:ext>
            </a:extLst>
          </p:cNvPr>
          <p:cNvSpPr/>
          <p:nvPr/>
        </p:nvSpPr>
        <p:spPr>
          <a:xfrm>
            <a:off x="3" y="4088008"/>
            <a:ext cx="6525490" cy="27699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8D77500-4B29-B643-88B0-3B65D0AD1824}"/>
              </a:ext>
            </a:extLst>
          </p:cNvPr>
          <p:cNvSpPr txBox="1"/>
          <p:nvPr/>
        </p:nvSpPr>
        <p:spPr>
          <a:xfrm>
            <a:off x="6676572" y="4465379"/>
            <a:ext cx="335280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Retell the middle of the story in your own words and describing the new setting.</a:t>
            </a:r>
          </a:p>
        </p:txBody>
      </p:sp>
    </p:spTree>
    <p:extLst>
      <p:ext uri="{BB962C8B-B14F-4D97-AF65-F5344CB8AC3E}">
        <p14:creationId xmlns:p14="http://schemas.microsoft.com/office/powerpoint/2010/main" val="397540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8E7433-892D-0748-B4EC-0E230CF5E0C7}"/>
              </a:ext>
            </a:extLst>
          </p:cNvPr>
          <p:cNvSpPr txBox="1"/>
          <p:nvPr/>
        </p:nvSpPr>
        <p:spPr>
          <a:xfrm>
            <a:off x="0" y="0"/>
            <a:ext cx="9906000" cy="4524315"/>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Can you write the middle of your story using your story map and setting vocabulary?</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Remember:</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Capital letters</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Full stops</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Conjunctions to extend your sentences (and, or, but, because, when, if, that)</a:t>
            </a:r>
          </a:p>
        </p:txBody>
      </p:sp>
    </p:spTree>
    <p:extLst>
      <p:ext uri="{BB962C8B-B14F-4D97-AF65-F5344CB8AC3E}">
        <p14:creationId xmlns:p14="http://schemas.microsoft.com/office/powerpoint/2010/main" val="256605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4072</TotalTime>
  <Words>188</Words>
  <Application>Microsoft Macintosh PowerPoint</Application>
  <PresentationFormat>A4 Paper (210x297 mm)</PresentationFormat>
  <Paragraphs>27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Thom (UG)</dc:creator>
  <cp:lastModifiedBy>Microsoft Office User</cp:lastModifiedBy>
  <cp:revision>89</cp:revision>
  <cp:lastPrinted>2019-10-02T15:50:32Z</cp:lastPrinted>
  <dcterms:created xsi:type="dcterms:W3CDTF">2018-03-10T18:23:35Z</dcterms:created>
  <dcterms:modified xsi:type="dcterms:W3CDTF">2021-02-04T09:14:41Z</dcterms:modified>
</cp:coreProperties>
</file>