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3773" autoAdjust="0"/>
  </p:normalViewPr>
  <p:slideViewPr>
    <p:cSldViewPr snapToGrid="0">
      <p:cViewPr>
        <p:scale>
          <a:sx n="75" d="100"/>
          <a:sy n="75" d="100"/>
        </p:scale>
        <p:origin x="-1050" y="29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736"/>
          <a:stretch/>
        </p:blipFill>
        <p:spPr bwMode="auto">
          <a:xfrm>
            <a:off x="923130" y="1331860"/>
            <a:ext cx="795337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</a:t>
            </a:r>
            <a:r>
              <a:rPr lang="en-GB" sz="5400" dirty="0" err="1" smtClean="0">
                <a:latin typeface="Sassoon Penpals" pitchFamily="50" charset="0"/>
                <a:cs typeface="Arial" panose="020B0604020202020204" pitchFamily="34" charset="0"/>
              </a:rPr>
              <a:t>oo</a:t>
            </a:r>
            <a:endParaRPr lang="en-GB" sz="54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 – make a curve, go all the way round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– make a curve, go all the way round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736"/>
          <a:stretch/>
        </p:blipFill>
        <p:spPr bwMode="auto">
          <a:xfrm>
            <a:off x="246063" y="1331860"/>
            <a:ext cx="795337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966200" y="5918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782"/>
    </mc:Choice>
    <mc:Fallback xmlns="">
      <p:transition spd="slow" advTm="24782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47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oo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354326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255457" y="4455277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scoop</a:t>
            </a:r>
            <a:endParaRPr lang="en-GB" sz="6000" dirty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22945" y="3213803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zoo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97023" y="5734781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pool</a:t>
            </a:r>
            <a:endParaRPr lang="en-GB" sz="6000" dirty="0">
              <a:latin typeface="Sassoon Penpals" pitchFamily="50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204108"/>
            <a:ext cx="1798122" cy="10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93858" y="6218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4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</TotalTime>
  <Words>43</Words>
  <Application>Microsoft Office PowerPoint</Application>
  <PresentationFormat>A4 Paper (210x297 mm)</PresentationFormat>
  <Paragraphs>19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Shona;Rubie Kiddy</dc:creator>
  <cp:lastModifiedBy>Kiddy, Rubie</cp:lastModifiedBy>
  <cp:revision>68</cp:revision>
  <dcterms:created xsi:type="dcterms:W3CDTF">2021-01-12T12:51:38Z</dcterms:created>
  <dcterms:modified xsi:type="dcterms:W3CDTF">2021-02-02T15:48:52Z</dcterms:modified>
</cp:coreProperties>
</file>