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4" r:id="rId2"/>
    <p:sldId id="266" r:id="rId3"/>
    <p:sldId id="267" r:id="rId4"/>
    <p:sldId id="268" r:id="rId5"/>
    <p:sldId id="269" r:id="rId6"/>
    <p:sldId id="270" r:id="rId7"/>
    <p:sldId id="273" r:id="rId8"/>
    <p:sldId id="271" r:id="rId9"/>
    <p:sldId id="272" r:id="rId10"/>
    <p:sldId id="274" r:id="rId11"/>
    <p:sldId id="275" r:id="rId1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C8F4"/>
    <a:srgbClr val="805799"/>
    <a:srgbClr val="28235B"/>
    <a:srgbClr val="D93627"/>
    <a:srgbClr val="F36639"/>
    <a:srgbClr val="FFEA39"/>
    <a:srgbClr val="679940"/>
    <a:srgbClr val="C0E7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75" autoAdjust="0"/>
    <p:restoredTop sz="94367" autoAdjust="0"/>
  </p:normalViewPr>
  <p:slideViewPr>
    <p:cSldViewPr snapToGrid="0">
      <p:cViewPr varScale="1">
        <p:scale>
          <a:sx n="101" d="100"/>
          <a:sy n="101" d="100"/>
        </p:scale>
        <p:origin x="1624" y="19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28FA4F-DEA3-4F8A-9950-6353BF572D4A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12D5AB-4541-4AE9-96E8-D732873C51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8699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12D5AB-4541-4AE9-96E8-D732873C51E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47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13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581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4523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221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746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3669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83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532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7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3003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2899D-1EDC-48F5-B466-64C1635A35E8}" type="datetimeFigureOut">
              <a:rPr lang="en-GB" smtClean="0"/>
              <a:t>19/01/2021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1ED77-E64C-4393-BB24-5EDA95E8A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37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7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Today we are going to look at pictures from a story.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This story is a traditional tale: can you think of any other traditional tales? What is special about these stories?</a:t>
            </a:r>
          </a:p>
        </p:txBody>
      </p:sp>
    </p:spTree>
    <p:extLst>
      <p:ext uri="{BB962C8B-B14F-4D97-AF65-F5344CB8AC3E}">
        <p14:creationId xmlns:p14="http://schemas.microsoft.com/office/powerpoint/2010/main" val="28134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9418" y="0"/>
            <a:ext cx="4117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find out?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78582" cy="682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4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906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Does this traditional tale remind you of any other stories you have heard before?</a:t>
            </a:r>
          </a:p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What do you think the rest of the story will 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be about?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58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4BBD24-6754-A944-8142-0A65DAF762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719" y="3751269"/>
            <a:ext cx="5568456" cy="2500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5DD39C-F24A-FD44-8D2D-771C736A9C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786" y="471040"/>
            <a:ext cx="3100614" cy="24184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B9BECC-971E-A743-88B5-024CC32955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57" t="29056" r="11492" b="14985"/>
          <a:stretch/>
        </p:blipFill>
        <p:spPr>
          <a:xfrm>
            <a:off x="6585036" y="471040"/>
            <a:ext cx="3006138" cy="26856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FCB36A-45A1-B14D-BBDE-B6E88D0E72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1229" y="471040"/>
            <a:ext cx="2717391" cy="24184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F1AF68-7CD4-C24B-B7BA-77E2A69F6D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286"/>
          <a:stretch/>
        </p:blipFill>
        <p:spPr>
          <a:xfrm>
            <a:off x="314825" y="3042193"/>
            <a:ext cx="3638712" cy="3209793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AEB3E845-AFA1-0544-9E6A-F24D0D55D52F}"/>
              </a:ext>
            </a:extLst>
          </p:cNvPr>
          <p:cNvSpPr/>
          <p:nvPr/>
        </p:nvSpPr>
        <p:spPr>
          <a:xfrm>
            <a:off x="2400300" y="2285326"/>
            <a:ext cx="5105400" cy="1972701"/>
          </a:xfrm>
          <a:prstGeom prst="cloud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Examples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6675" y="145490"/>
            <a:ext cx="1634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Snow White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16763" y="6211669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Pied Piper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9529" y="6256744"/>
            <a:ext cx="1634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Peter and the Wolf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50087" y="147596"/>
            <a:ext cx="3166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Little Red Riding Hood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39850" y="145490"/>
            <a:ext cx="29247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Jack and the Beanstalk</a:t>
            </a:r>
          </a:p>
        </p:txBody>
      </p:sp>
    </p:spTree>
    <p:extLst>
      <p:ext uri="{BB962C8B-B14F-4D97-AF65-F5344CB8AC3E}">
        <p14:creationId xmlns:p14="http://schemas.microsoft.com/office/powerpoint/2010/main" val="1509533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Features of traditional tales: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Fairy tale language such as ‘once upon a time’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Magic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Good and evil characters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They are fiction</a:t>
            </a:r>
          </a:p>
        </p:txBody>
      </p:sp>
    </p:spTree>
    <p:extLst>
      <p:ext uri="{BB962C8B-B14F-4D97-AF65-F5344CB8AC3E}">
        <p14:creationId xmlns:p14="http://schemas.microsoft.com/office/powerpoint/2010/main" val="400460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506857" cy="698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u="sng" dirty="0">
                <a:latin typeface="Arial" panose="020B0604020202020204" pitchFamily="34" charset="0"/>
                <a:cs typeface="Arial" panose="020B0604020202020204" pitchFamily="34" charset="0"/>
              </a:rPr>
              <a:t>Look at the following pictures.</a:t>
            </a:r>
          </a:p>
          <a:p>
            <a:pPr algn="ctr"/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Can you make your own questions for what you would like to know about the story?</a:t>
            </a:r>
          </a:p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Remember question marks.</a:t>
            </a:r>
          </a:p>
          <a:p>
            <a:pPr algn="ctr"/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Can you use a different question starter for each one? Use the examples on the next page.</a:t>
            </a:r>
          </a:p>
        </p:txBody>
      </p:sp>
    </p:spTree>
    <p:extLst>
      <p:ext uri="{BB962C8B-B14F-4D97-AF65-F5344CB8AC3E}">
        <p14:creationId xmlns:p14="http://schemas.microsoft.com/office/powerpoint/2010/main" val="175128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rot="19560847">
            <a:off x="234057" y="1162255"/>
            <a:ext cx="26853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Who…?</a:t>
            </a:r>
          </a:p>
        </p:txBody>
      </p:sp>
      <p:sp>
        <p:nvSpPr>
          <p:cNvPr id="5" name="TextBox 4"/>
          <p:cNvSpPr txBox="1"/>
          <p:nvPr/>
        </p:nvSpPr>
        <p:spPr>
          <a:xfrm rot="1258606">
            <a:off x="6927360" y="2432125"/>
            <a:ext cx="26468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Why…?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8112" y="2536807"/>
            <a:ext cx="30700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When…?</a:t>
            </a:r>
          </a:p>
        </p:txBody>
      </p:sp>
      <p:sp>
        <p:nvSpPr>
          <p:cNvPr id="7" name="TextBox 6"/>
          <p:cNvSpPr txBox="1"/>
          <p:nvPr/>
        </p:nvSpPr>
        <p:spPr>
          <a:xfrm rot="19560847">
            <a:off x="-27032" y="4678379"/>
            <a:ext cx="23391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Are…?</a:t>
            </a:r>
          </a:p>
        </p:txBody>
      </p:sp>
      <p:sp>
        <p:nvSpPr>
          <p:cNvPr id="8" name="TextBox 7"/>
          <p:cNvSpPr txBox="1"/>
          <p:nvPr/>
        </p:nvSpPr>
        <p:spPr>
          <a:xfrm rot="20999551">
            <a:off x="6073298" y="5419830"/>
            <a:ext cx="330090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Where…?</a:t>
            </a:r>
          </a:p>
        </p:txBody>
      </p:sp>
      <p:sp>
        <p:nvSpPr>
          <p:cNvPr id="9" name="TextBox 8"/>
          <p:cNvSpPr txBox="1"/>
          <p:nvPr/>
        </p:nvSpPr>
        <p:spPr>
          <a:xfrm rot="21043609">
            <a:off x="4388237" y="545680"/>
            <a:ext cx="25314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Can…?</a:t>
            </a:r>
          </a:p>
        </p:txBody>
      </p:sp>
      <p:sp>
        <p:nvSpPr>
          <p:cNvPr id="10" name="TextBox 9"/>
          <p:cNvSpPr txBox="1"/>
          <p:nvPr/>
        </p:nvSpPr>
        <p:spPr>
          <a:xfrm rot="20999551">
            <a:off x="2661912" y="5044701"/>
            <a:ext cx="23775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400" dirty="0">
                <a:latin typeface="Arial" panose="020B0604020202020204" pitchFamily="34" charset="0"/>
                <a:cs typeface="Arial" panose="020B0604020202020204" pitchFamily="34" charset="0"/>
              </a:rPr>
              <a:t>Will…?</a:t>
            </a:r>
          </a:p>
        </p:txBody>
      </p:sp>
    </p:spTree>
    <p:extLst>
      <p:ext uri="{BB962C8B-B14F-4D97-AF65-F5344CB8AC3E}">
        <p14:creationId xmlns:p14="http://schemas.microsoft.com/office/powerpoint/2010/main" val="270483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98"/>
    </mc:Choice>
    <mc:Fallback xmlns="">
      <p:transition spd="slow" advTm="2099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2436" cy="68566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89418" y="0"/>
            <a:ext cx="4117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find out?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1091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389418" y="0"/>
            <a:ext cx="4117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find out?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45527" cy="687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93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89418" y="0"/>
            <a:ext cx="4117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find out?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2436" cy="6844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944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5334000" cy="68749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89418" y="0"/>
            <a:ext cx="41174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do you notice in the picture?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would you like to find out?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638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246</Words>
  <Application>Microsoft Macintosh PowerPoint</Application>
  <PresentationFormat>A4 Paper (210x297 mm)</PresentationFormat>
  <Paragraphs>52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Thom, Shona</dc:creator>
  <cp:lastModifiedBy>Kilmartin, Rachel</cp:lastModifiedBy>
  <cp:revision>17</cp:revision>
  <dcterms:created xsi:type="dcterms:W3CDTF">2021-01-12T12:51:38Z</dcterms:created>
  <dcterms:modified xsi:type="dcterms:W3CDTF">2021-01-19T19:31:46Z</dcterms:modified>
</cp:coreProperties>
</file>