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0" r:id="rId4"/>
    <p:sldId id="261" r:id="rId5"/>
    <p:sldId id="269" r:id="rId6"/>
    <p:sldId id="270" r:id="rId7"/>
    <p:sldId id="266" r:id="rId8"/>
    <p:sldId id="267" r:id="rId9"/>
    <p:sldId id="268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F7FC"/>
    <a:srgbClr val="62FB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1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6CFC7-1B5D-4068-82F5-A6AF5C1F0B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E1FFE-168C-4F42-A695-A1E1C4B54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6C54-D8F9-4708-A7B2-84BF054F4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448A7-1E0E-4F3C-92E1-B6A37399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F278A-0EB7-4CA9-B77D-83BE4B159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174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407BC-BDC1-46A0-9F52-DE87152F0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12F41-67DD-4B3D-9B8B-60E9B69F3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11E94-4D56-47B7-9F46-1BB81D051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32806-8193-4B25-912A-9DE412D10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FD7DCE-29AD-4EFA-973B-87E8AD28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72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67A717-E6EB-4B57-AF7E-D195C7490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4CC3F-14B9-404D-A403-6A521EE04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EC1C-2FE1-4D46-84F0-F3E8892C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ADD91-7471-43D9-A5B6-254CA735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8EB99-2700-4877-812E-EB4762DC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79E5-1388-4604-994D-D88C66973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3DA89-98F9-4850-A668-C0930CC78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1762-BE29-47DE-88E5-48451DD96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AF407-DC2C-4BC4-885D-17E8AB85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58444-D65B-4D40-BD20-DA489E19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E2AB-BB4A-44FA-AE4A-31F97D8F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0578E6-E3A1-4D24-8B98-E447CFCD1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168AE-1AC9-4C7D-8475-9A94355DA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DF5B2-CE81-458D-896D-976FD15B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0549E-ADBD-4474-85B6-C246D6ADE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1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71976-711B-4BB4-B05B-12C54C84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9CC3-19EC-478A-A274-E198F316F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72CF0-9365-49A0-B0F4-A2C731FD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37A89-5050-4432-A7D9-C615B1CE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92DB-D387-4BA3-AFD1-4F75F4F4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9FCA6-74ED-4033-9E79-8A321736B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7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ACFF-C8DB-4617-AD2D-03C0FD800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8432-7A8D-4F79-A02D-94749D446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0515C6-D4E6-4997-9564-B5F1A9C9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69AF4-47E7-4017-93A4-EF87C0307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DF17B-8CA7-4890-B615-7388DE2725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855246-12A1-4003-9347-B7CB1BA3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E71ACA-075F-42C6-8B6A-4EB86F89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85F9C4-539B-40A8-B57A-D5E3969C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0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CFAF7-6F06-4802-A509-F06CD2E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7F016-DA2C-4ABC-AC77-90721B7E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DE0F0-D3E9-4BB7-9A0B-3E85BEB16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5AEC7-5E5F-4EC7-975E-C5669F4E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241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367A3-0F6B-4841-822A-7C3ED04AB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2AF00D-B013-498A-9E0E-BF6A38C26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C0DB4-19E1-4E3D-85A1-C4040F789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93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45857-B88E-4521-B029-960A6AAF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8F8AB-145F-4421-ACB9-258201382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03562-27DE-47B4-B8DD-F02F07C68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DBD644-13E3-4791-A860-982F028C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0D1F0-2BC4-4235-B844-58DEB20FC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744CF-283D-44DA-BA84-EB34F48AD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5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46D0F-5110-421A-A9F1-0F5FC4F6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53B95-A369-49E9-AB61-D896A5D1BB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E33E75-B6D9-4564-AB2D-84FAFBE7A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B447CC-089E-4A58-A6DC-B08EDAF83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91B5A-D66D-419D-B035-2BA454D92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6C0C-8E16-4DD7-A90A-234FE4D8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48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87B88A-7500-4150-98AD-A94EF1A5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77395-25E1-443A-A467-AB0740BCC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982E8-3985-47D9-B3A5-E696AE27BD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FCBF7-C23A-49CD-BC78-C0DFDA2351EB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2ADD7-45D5-4A92-90DF-FF1A225BE2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010F7-BAE5-40B1-825B-E12857D4A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5D5E0-B7E1-4228-89E3-2EB83AC22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1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021C1-4ACB-40AE-9195-A64FC7A88660}"/>
              </a:ext>
            </a:extLst>
          </p:cNvPr>
          <p:cNvSpPr txBox="1"/>
          <p:nvPr/>
        </p:nvSpPr>
        <p:spPr>
          <a:xfrm>
            <a:off x="393895" y="247476"/>
            <a:ext cx="8848579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/>
              <a:t>The continent of Australia.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We are to find out some information about this continent.</a:t>
            </a:r>
          </a:p>
          <a:p>
            <a:endParaRPr lang="en-GB" sz="2400" dirty="0"/>
          </a:p>
          <a:p>
            <a:r>
              <a:rPr lang="en-GB" sz="2400" dirty="0"/>
              <a:t>To be able to identify some physical and human features.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u="sng" dirty="0"/>
              <a:t>Vocabulary: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Continent- A large mass of land surrounded by water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Physical feature- natural part of the land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Human feature- made by humans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D225AB4-0DDB-447F-AB90-CF8A389640E9}"/>
              </a:ext>
            </a:extLst>
          </p:cNvPr>
          <p:cNvSpPr/>
          <p:nvPr/>
        </p:nvSpPr>
        <p:spPr>
          <a:xfrm>
            <a:off x="7614994" y="4018583"/>
            <a:ext cx="4360984" cy="2477451"/>
          </a:xfrm>
          <a:prstGeom prst="cloudCallout">
            <a:avLst>
              <a:gd name="adj1" fmla="val -59074"/>
              <a:gd name="adj2" fmla="val 534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What do you already know about Australia?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DD76B-1800-44B8-B3DD-B47D12F6D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723" y="5248206"/>
            <a:ext cx="3123467" cy="155215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CAE222C-2EAB-41F7-BA72-9D7DAA66CE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3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8"/>
    </mc:Choice>
    <mc:Fallback xmlns="">
      <p:transition spd="slow" advTm="35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716B13-0460-430A-9BC6-EA8C4CB8268D}"/>
              </a:ext>
            </a:extLst>
          </p:cNvPr>
          <p:cNvSpPr txBox="1"/>
          <p:nvPr/>
        </p:nvSpPr>
        <p:spPr>
          <a:xfrm>
            <a:off x="304800" y="362857"/>
            <a:ext cx="115388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Task:</a:t>
            </a:r>
          </a:p>
          <a:p>
            <a:r>
              <a:rPr lang="en-GB" sz="2400" dirty="0" smtClean="0"/>
              <a:t>Use some of the examples from this PowerPoint and draw them under the headings:</a:t>
            </a:r>
          </a:p>
          <a:p>
            <a:endParaRPr lang="en-GB" sz="2400" dirty="0" smtClean="0"/>
          </a:p>
          <a:p>
            <a:r>
              <a:rPr lang="en-GB" sz="2400" dirty="0" smtClean="0"/>
              <a:t>Physical feature           Human feature. 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Or complete the Human and Physical feature sheet.</a:t>
            </a:r>
            <a:endParaRPr lang="en-GB" sz="240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E9E4092-1088-48F2-A4EA-214152F969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11"/>
    </mc:Choice>
    <mc:Fallback xmlns="">
      <p:transition spd="slow" advTm="73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C23B8-F166-4AD3-88FB-9578A03D6864}"/>
              </a:ext>
            </a:extLst>
          </p:cNvPr>
          <p:cNvSpPr txBox="1"/>
          <p:nvPr/>
        </p:nvSpPr>
        <p:spPr>
          <a:xfrm>
            <a:off x="393895" y="450166"/>
            <a:ext cx="1163398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What are physical features?</a:t>
            </a:r>
          </a:p>
          <a:p>
            <a:pPr algn="ctr"/>
            <a:endParaRPr lang="en-GB" sz="5400" dirty="0"/>
          </a:p>
          <a:p>
            <a:pPr algn="ctr"/>
            <a:endParaRPr lang="en-GB" sz="5400" dirty="0"/>
          </a:p>
          <a:p>
            <a:r>
              <a:rPr lang="en-GB" sz="5400" dirty="0"/>
              <a:t>Physical features are natural and would be here even if there were no people around. For example, seas, mountains and rivers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405DDD-3828-4DA8-881B-99BC51DE8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8"/>
    </mc:Choice>
    <mc:Fallback xmlns="">
      <p:transition spd="slow" advTm="2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301982-51D6-4834-BB72-F95026ACB8CA}"/>
              </a:ext>
            </a:extLst>
          </p:cNvPr>
          <p:cNvSpPr txBox="1"/>
          <p:nvPr/>
        </p:nvSpPr>
        <p:spPr>
          <a:xfrm>
            <a:off x="321354" y="91528"/>
            <a:ext cx="113244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/>
              <a:t>Physical features</a:t>
            </a:r>
          </a:p>
          <a:p>
            <a:pPr algn="ctr"/>
            <a:endParaRPr lang="en-GB" u="sng" dirty="0"/>
          </a:p>
          <a:p>
            <a:endParaRPr lang="en-GB" u="sng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FDF982C-DB6E-409E-9543-77B693DFE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3" y="804830"/>
            <a:ext cx="5371496" cy="288387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4ED642-2D0C-47BF-9160-6B8FD44A8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950" y="804830"/>
            <a:ext cx="4861696" cy="33491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AF21B4D-9431-4385-821A-1E9BA05A50A6}"/>
              </a:ext>
            </a:extLst>
          </p:cNvPr>
          <p:cNvSpPr txBox="1"/>
          <p:nvPr/>
        </p:nvSpPr>
        <p:spPr>
          <a:xfrm>
            <a:off x="6621570" y="4153998"/>
            <a:ext cx="5636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Australia also has rainforests. </a:t>
            </a:r>
          </a:p>
          <a:p>
            <a:r>
              <a:rPr lang="en-GB" sz="2800" dirty="0"/>
              <a:t>The Daintree Rainforest is the oldest rainforest in the world.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3D9C-D2DB-4203-B582-07AD790CC3F1}"/>
              </a:ext>
            </a:extLst>
          </p:cNvPr>
          <p:cNvSpPr txBox="1"/>
          <p:nvPr/>
        </p:nvSpPr>
        <p:spPr>
          <a:xfrm>
            <a:off x="136073" y="3848992"/>
            <a:ext cx="50829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Most of Australia is made up of a desert called the Outback.</a:t>
            </a:r>
          </a:p>
          <a:p>
            <a:endParaRPr lang="en-GB" dirty="0"/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52382889-310D-4635-B7D3-FFC16FDC0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961"/>
    </mc:Choice>
    <mc:Fallback xmlns="">
      <p:transition spd="slow" advTm="499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E23610-E9D1-4E75-96A4-CE04C9BE1696}"/>
              </a:ext>
            </a:extLst>
          </p:cNvPr>
          <p:cNvSpPr txBox="1"/>
          <p:nvPr/>
        </p:nvSpPr>
        <p:spPr>
          <a:xfrm>
            <a:off x="9891540" y="5900849"/>
            <a:ext cx="1939389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Vocabulary:</a:t>
            </a:r>
          </a:p>
          <a:p>
            <a:r>
              <a:rPr lang="en-GB" dirty="0"/>
              <a:t>Alps- mountains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AFDD68B-898D-45ED-A774-CD473AFD9A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66" y="914400"/>
            <a:ext cx="3316494" cy="2117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35" y="4413249"/>
            <a:ext cx="2782956" cy="2307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4225" y="927447"/>
            <a:ext cx="3248507" cy="2091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3704" y="198782"/>
            <a:ext cx="549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Physical features</a:t>
            </a:r>
            <a:endParaRPr lang="en-GB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50066" y="3485322"/>
            <a:ext cx="3222004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coast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646504" y="3485322"/>
            <a:ext cx="2968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alps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472070" y="5526157"/>
            <a:ext cx="2623930" cy="374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river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14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00"/>
    </mc:Choice>
    <mc:Fallback xmlns="">
      <p:transition spd="slow" advTm="36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4F5ECB-57CC-441E-A07A-499DC259B333}"/>
              </a:ext>
            </a:extLst>
          </p:cNvPr>
          <p:cNvSpPr txBox="1"/>
          <p:nvPr/>
        </p:nvSpPr>
        <p:spPr>
          <a:xfrm>
            <a:off x="1611086" y="218161"/>
            <a:ext cx="750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Physical features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F1F8D05-D79C-4FA3-A219-4352A43B1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176" y="1028223"/>
            <a:ext cx="5067300" cy="25431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087" y="4426226"/>
            <a:ext cx="8070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Uluru is also called Ayers rock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98891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497"/>
    </mc:Choice>
    <mc:Fallback xmlns="">
      <p:transition spd="slow" advTm="3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E1855E-D1D4-419A-A218-7B4C2CCDEF68}"/>
              </a:ext>
            </a:extLst>
          </p:cNvPr>
          <p:cNvSpPr txBox="1"/>
          <p:nvPr/>
        </p:nvSpPr>
        <p:spPr>
          <a:xfrm>
            <a:off x="7603197" y="5217382"/>
            <a:ext cx="4441874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Vocabulary:</a:t>
            </a:r>
          </a:p>
          <a:p>
            <a:r>
              <a:rPr lang="en-GB" dirty="0"/>
              <a:t>Species- different kinds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2772B0-29BC-46E4-91BE-4A6CE6959FDC}"/>
              </a:ext>
            </a:extLst>
          </p:cNvPr>
          <p:cNvSpPr txBox="1"/>
          <p:nvPr/>
        </p:nvSpPr>
        <p:spPr>
          <a:xfrm>
            <a:off x="1436914" y="163290"/>
            <a:ext cx="750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u="sng" dirty="0"/>
              <a:t>Physical features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E319902B-0EBF-4C4C-BD53-D87F612B62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26" y="2311727"/>
            <a:ext cx="3409950" cy="3133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304" y="951265"/>
            <a:ext cx="6334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Great Barrier reef</a:t>
            </a:r>
          </a:p>
          <a:p>
            <a:endParaRPr lang="en-GB" dirty="0"/>
          </a:p>
          <a:p>
            <a:r>
              <a:rPr lang="en-GB" dirty="0" smtClean="0"/>
              <a:t>This is a huge coral reef and can be seen from space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62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283"/>
    </mc:Choice>
    <mc:Fallback xmlns="">
      <p:transition spd="slow" advTm="71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18E32-9743-4FDC-A86F-3B2D45BACD0A}"/>
              </a:ext>
            </a:extLst>
          </p:cNvPr>
          <p:cNvSpPr txBox="1"/>
          <p:nvPr/>
        </p:nvSpPr>
        <p:spPr>
          <a:xfrm>
            <a:off x="211015" y="478302"/>
            <a:ext cx="11366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What are human features?</a:t>
            </a:r>
          </a:p>
          <a:p>
            <a:endParaRPr lang="en-GB" sz="5400" dirty="0"/>
          </a:p>
          <a:p>
            <a:r>
              <a:rPr lang="en-GB" sz="5400" dirty="0"/>
              <a:t>These are things that have been built by humans. For example- roads, buildings and bridges.</a:t>
            </a:r>
          </a:p>
          <a:p>
            <a:endParaRPr lang="en-GB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0816B31-37CF-4EAF-B740-09279164CE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0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66"/>
    </mc:Choice>
    <mc:Fallback xmlns="">
      <p:transition spd="slow" advTm="186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803BE-9188-492E-81E7-CDC57D297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3" y="593205"/>
            <a:ext cx="7444554" cy="59091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6A44BE-FF8D-4211-B438-E56BCE0A7CB4}"/>
              </a:ext>
            </a:extLst>
          </p:cNvPr>
          <p:cNvSpPr txBox="1"/>
          <p:nvPr/>
        </p:nvSpPr>
        <p:spPr>
          <a:xfrm>
            <a:off x="1509486" y="130629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Human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8B7BC-8BCF-4CF7-A91B-B9E08B62A8EB}"/>
              </a:ext>
            </a:extLst>
          </p:cNvPr>
          <p:cNvSpPr txBox="1"/>
          <p:nvPr/>
        </p:nvSpPr>
        <p:spPr>
          <a:xfrm>
            <a:off x="7614053" y="5250043"/>
            <a:ext cx="444187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Vocabulary:</a:t>
            </a:r>
          </a:p>
          <a:p>
            <a:r>
              <a:rPr lang="en-GB" dirty="0"/>
              <a:t>Opera- a type of music</a:t>
            </a:r>
          </a:p>
          <a:p>
            <a:endParaRPr lang="en-GB" dirty="0"/>
          </a:p>
          <a:p>
            <a:r>
              <a:rPr lang="en-GB" dirty="0"/>
              <a:t>Sails- .large pieces of cloth that the wind blow into to make a ship move. 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F5AA0146-E871-461E-A7A6-6357FB5A40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82"/>
    </mc:Choice>
    <mc:Fallback xmlns="">
      <p:transition spd="slow" advTm="29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557ED-A84D-4DA0-8319-A7119F2B88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4" y="822551"/>
            <a:ext cx="7357217" cy="54476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86B5C-EE6E-4C09-825A-74E8FC7DEAB9}"/>
              </a:ext>
            </a:extLst>
          </p:cNvPr>
          <p:cNvSpPr txBox="1"/>
          <p:nvPr/>
        </p:nvSpPr>
        <p:spPr>
          <a:xfrm>
            <a:off x="1509486" y="130629"/>
            <a:ext cx="7053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Human Features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26030E-18F9-429C-8DB9-3E7609ED1782}"/>
              </a:ext>
            </a:extLst>
          </p:cNvPr>
          <p:cNvSpPr txBox="1"/>
          <p:nvPr/>
        </p:nvSpPr>
        <p:spPr>
          <a:xfrm>
            <a:off x="7464261" y="4846843"/>
            <a:ext cx="4441874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GB" u="sng" dirty="0"/>
              <a:t>Vocabulary:</a:t>
            </a:r>
          </a:p>
          <a:p>
            <a:r>
              <a:rPr lang="en-GB" dirty="0"/>
              <a:t>Pedestrian- people walking</a:t>
            </a:r>
          </a:p>
          <a:p>
            <a:endParaRPr lang="en-GB" dirty="0"/>
          </a:p>
          <a:p>
            <a:r>
              <a:rPr lang="en-GB" dirty="0"/>
              <a:t>Harbour- this is near the land, boats go here to be protected from strong currents and waves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4F31B8E-C0B4-4484-8316-D55F1560C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2"/>
    </mc:Choice>
    <mc:Fallback xmlns="">
      <p:transition spd="slow" advTm="415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263</Words>
  <Application>Microsoft Office PowerPoint</Application>
  <PresentationFormat>Widescreen</PresentationFormat>
  <Paragraphs>57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lawson</dc:creator>
  <cp:lastModifiedBy>Lawson, Nicola</cp:lastModifiedBy>
  <cp:revision>19</cp:revision>
  <dcterms:created xsi:type="dcterms:W3CDTF">2021-01-14T17:27:18Z</dcterms:created>
  <dcterms:modified xsi:type="dcterms:W3CDTF">2021-01-19T11:18:50Z</dcterms:modified>
</cp:coreProperties>
</file>