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35E1-BBA2-4C53-86BB-F138ED45F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15600-AFC0-4A00-867C-84821F7F4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DC4A-8E4D-4781-AFD9-2726E768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5FF6-456F-4E6D-8325-927690CC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440C8-4CF1-485C-993C-92361238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4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8868-812A-47DD-89AD-43461B2D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D724A-532C-4EF1-ACBB-5957599C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D2B46-6532-48E9-B89E-0726A6B2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5A75-2F41-4025-8F3B-4A7239E6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7EEF-111D-438A-9E0A-E9BF818A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6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E7A68-90F0-4096-91DD-593C9DF97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3F725-4BB6-4535-9361-E84C89D0B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23F3D-124A-4D9B-AB6C-F2895BF8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223C-07AB-4602-8941-5AA7267F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2238C-67B4-4BFD-AC33-DA01570F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5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2DAF-312F-4D51-8800-FE9D59C2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388F4-D80B-403D-B984-05C79768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10DA6-B4C3-4618-9AAA-EA1A2171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14AE-6B39-491E-A9B4-4705A97A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0B90-4A04-4558-A36A-599251F4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0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343D-9311-4D45-B8FB-7538DAA3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7D21F-824E-4D4A-A25E-F54C3EC69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1792-D6E1-4263-AC20-6AC39811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C0833-B062-4580-A081-BD9F758F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99C8-AA6F-4EF3-8609-23743044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7060-2F74-4D7B-B923-6DC23B71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3972-99C5-48AE-B152-BE94EA0B9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EBDF8-DD64-403C-96D0-5CA07250F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45E14-C137-4713-9589-9C7C2929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3BE56-DFCB-46E1-A025-6BD9E550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41FFA-0997-4C22-A439-5CB14C33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57ED-81AF-4FFF-99D7-6584567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DF65-E67A-4A40-8750-C075567D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E0EE7-16E5-4C46-BEEC-72DEE83E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B51EA-0FC8-4C1A-BDBD-7B04B55CA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EE6F4-3406-480B-B23E-3FB007ECF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0B211-59FD-426E-9357-7CA38AB0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6D1B8-BC52-42C0-A2FD-4DD7546D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747D4-5739-428B-8077-828E4B26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593B-BCB4-478F-AC5B-EF132D76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05350-B4DA-4CE3-836E-E3B9506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4D72C-3A86-4CD0-8B0F-A362B4D4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6716-A508-4AA9-9E62-010A5F43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7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A7454-6F10-4B5B-B333-350BA2AD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616E6-B7CA-440B-A84B-1D9ECA5F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6CFE7-F8A7-43DF-983D-AB7BBA2D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5541-C652-47C8-98BB-A0490B6B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BB8B-4D16-4285-9C17-71E48026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5F232-B26C-4970-A955-D0B90D691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E218-7644-4D54-93F4-186020B3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B7984-0903-4A76-BE9E-C560D2FA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4C011-E102-40B5-83F1-6C67373B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3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CD03-BE50-4F46-989C-2C093C13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4A81F-06EA-4448-A62C-49275DCA0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6DE65-6F49-436C-9887-9A99F2AED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5443F-7B91-419E-A354-09C91963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9CA6B-F923-43B8-B265-ACD88106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FF882-7A59-40C9-B8D5-84144CCA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8BB8D-84AF-43F4-BC9B-5D6719D0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165E8-4025-482A-A26D-218354E4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1AD4-2A7C-4C53-A3E7-9FCED251E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C76C-FEC7-495C-A498-43797800740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0B94-BC3F-47B1-A280-F99ECF2A9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7D5A-37AF-4C8D-A99A-EA9BCEB2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BF4F-B623-4758-B7C2-8B2F6256D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A718F-67AC-44C0-83CD-B270D0BF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101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A5EFA9-BF87-41D6-A310-0085870924B4}"/>
              </a:ext>
            </a:extLst>
          </p:cNvPr>
          <p:cNvSpPr/>
          <p:nvPr/>
        </p:nvSpPr>
        <p:spPr>
          <a:xfrm>
            <a:off x="9792070" y="188625"/>
            <a:ext cx="22338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Why were Evan’s legs trembling?</a:t>
            </a:r>
          </a:p>
        </p:txBody>
      </p:sp>
    </p:spTree>
    <p:extLst>
      <p:ext uri="{BB962C8B-B14F-4D97-AF65-F5344CB8AC3E}">
        <p14:creationId xmlns:p14="http://schemas.microsoft.com/office/powerpoint/2010/main" val="376053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281C6-1997-496B-B26E-8B8FDDA0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9537"/>
            <a:ext cx="9320828" cy="66151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1D6490-C8D2-43F2-B8B2-E123C1832B88}"/>
              </a:ext>
            </a:extLst>
          </p:cNvPr>
          <p:cNvSpPr/>
          <p:nvPr/>
        </p:nvSpPr>
        <p:spPr>
          <a:xfrm>
            <a:off x="9792070" y="188625"/>
            <a:ext cx="22338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How do you think Evan felt at the end of page 19? Why?</a:t>
            </a:r>
          </a:p>
        </p:txBody>
      </p:sp>
    </p:spTree>
    <p:extLst>
      <p:ext uri="{BB962C8B-B14F-4D97-AF65-F5344CB8AC3E}">
        <p14:creationId xmlns:p14="http://schemas.microsoft.com/office/powerpoint/2010/main" val="99524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E6121-B08B-4119-BA8E-D6143098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9537"/>
            <a:ext cx="9341404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CB81C-8D12-4131-AA13-E3B86E88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28587"/>
            <a:ext cx="9260078" cy="65865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D69B7-133F-4BC3-821D-7374D4144219}"/>
              </a:ext>
            </a:extLst>
          </p:cNvPr>
          <p:cNvSpPr/>
          <p:nvPr/>
        </p:nvSpPr>
        <p:spPr>
          <a:xfrm>
            <a:off x="9792070" y="188625"/>
            <a:ext cx="223387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How does Ray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Ranter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feel? Why?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15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0E298-D69F-4A30-A463-2B3FBF3EE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1" y="92151"/>
            <a:ext cx="4692675" cy="6654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25D228-58D2-4A86-AEC1-5FA68D3177F5}"/>
              </a:ext>
            </a:extLst>
          </p:cNvPr>
          <p:cNvSpPr/>
          <p:nvPr/>
        </p:nvSpPr>
        <p:spPr>
          <a:xfrm>
            <a:off x="5211191" y="327007"/>
            <a:ext cx="6854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Why did Evan choose to share the cup with Cam?</a:t>
            </a:r>
          </a:p>
        </p:txBody>
      </p:sp>
    </p:spTree>
    <p:extLst>
      <p:ext uri="{BB962C8B-B14F-4D97-AF65-F5344CB8AC3E}">
        <p14:creationId xmlns:p14="http://schemas.microsoft.com/office/powerpoint/2010/main" val="399622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2021-02-09T16:44:42Z</dcterms:created>
  <dcterms:modified xsi:type="dcterms:W3CDTF">2021-02-09T16:56:36Z</dcterms:modified>
</cp:coreProperties>
</file>