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778" autoAdjust="0"/>
  </p:normalViewPr>
  <p:slideViewPr>
    <p:cSldViewPr>
      <p:cViewPr varScale="1">
        <p:scale>
          <a:sx n="54" d="100"/>
          <a:sy n="54" d="100"/>
        </p:scale>
        <p:origin x="-18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107CB-DBE2-40AD-BEF4-22C7D143F7F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D2B68-AC87-4101-AEBE-703270C6B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503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D2B68-AC87-4101-AEBE-703270C6B1D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373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Lets try another one together</a:t>
            </a:r>
            <a:r>
              <a:rPr lang="en-GB" baseline="0" dirty="0" smtClean="0"/>
              <a:t>. Remember we need to start at number 3 on our number line because that is the first number in our number sentence and then we need to jump to 7 because that is our answer. Are you ready, lets count our jumps. 1, 2, 3, 4. our missing number is 4. 3 + 4 = 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D2B68-AC87-4101-AEBE-703270C6B1D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708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0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734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79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46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80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725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86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09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78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49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73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ECCE4-893D-4010-93CC-8F8191A5156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1CB50-B138-43D6-BEA9-5CF1608D2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Year 1 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sentences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6416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78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Now have a go at the worksheet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88424" y="6137031"/>
            <a:ext cx="609600" cy="60960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340768"/>
            <a:ext cx="3933825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92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1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Slide 2 -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We are going</a:t>
            </a:r>
            <a:r>
              <a:rPr lang="en-GB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to be learning how to find the missing number using a number line. Our number sentence is 4 add something equals 6. So, we need to start at 4 on our number line because that is the first number and then jump to 6 because that is the answer and count our jumps. Are you ready, 1, 2. We needed to jump 2 numbers to get to 6, so our missing number is 2. 4 + 2 = 6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Slide 4 - Lets try another one together. Remember we need to start at number 3 on our number line because that is the first number in our number sentence and then we need to jump to 7 because that is our answer. Are you ready, lets count our jumps. 1, 2, 3, 4. our missing number is 4. 3 + 4 = 7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Slide 6 – Now try this one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Slide 10 – Have a go at the worksheet.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12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using a number line.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87237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4 +       =  6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872375"/>
            <a:ext cx="1224136" cy="11965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809" y="3789040"/>
            <a:ext cx="865639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63888" y="360437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63899" y="35949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27434" y="60212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44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4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using a number line.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87237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4 +       =  6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872375"/>
            <a:ext cx="1224136" cy="11965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809" y="3789040"/>
            <a:ext cx="865639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63888" y="360437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63899" y="35949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69966" y="1872374"/>
            <a:ext cx="9000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553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using a number line.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87237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+       =  7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872375"/>
            <a:ext cx="1224136" cy="11965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2137" y="364979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55876" y="36386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65" y="3964236"/>
            <a:ext cx="8680938" cy="120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427984" y="366969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0072" y="364979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96941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49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62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using a number line.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87237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+       =  7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872375"/>
            <a:ext cx="1224136" cy="11965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2137" y="364979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55876" y="36386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65" y="3964236"/>
            <a:ext cx="8680938" cy="120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427984" y="366969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0072" y="364979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69966" y="1872374"/>
            <a:ext cx="9000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14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using a number line.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87237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5 +       =  9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872375"/>
            <a:ext cx="1224136" cy="11965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39" y="4221088"/>
            <a:ext cx="879162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9662" y="614289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88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using a number line.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87237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+       =  8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872375"/>
            <a:ext cx="1224136" cy="11965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39" y="4221088"/>
            <a:ext cx="879162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9662" y="60212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61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using a number line.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87237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1 +       =  6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872375"/>
            <a:ext cx="1224136" cy="11965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39" y="4221088"/>
            <a:ext cx="879162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40634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51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7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Missing number addition using a number line.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87237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+       =  9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872375"/>
            <a:ext cx="1224136" cy="11965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39" y="4221088"/>
            <a:ext cx="879162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9662" y="60212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18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376</Words>
  <Application>Microsoft Office PowerPoint</Application>
  <PresentationFormat>On-screen Show (4:3)</PresentationFormat>
  <Paragraphs>43</Paragraphs>
  <Slides>11</Slides>
  <Notes>2</Notes>
  <HiddenSlides>0</HiddenSlides>
  <MMClips>8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Year 1  Missing number addition sentences</vt:lpstr>
      <vt:lpstr>Missing number addition using a number line.</vt:lpstr>
      <vt:lpstr>Missing number addition using a number line.</vt:lpstr>
      <vt:lpstr>Missing number addition using a number line.</vt:lpstr>
      <vt:lpstr>Missing number addition using a number line.</vt:lpstr>
      <vt:lpstr>Missing number addition using a number line.</vt:lpstr>
      <vt:lpstr>Missing number addition using a number line.</vt:lpstr>
      <vt:lpstr>Missing number addition using a number line.</vt:lpstr>
      <vt:lpstr>Missing number addition using a number line.</vt:lpstr>
      <vt:lpstr>Now have a go at the worksheet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 Missing number addition sentences</dc:title>
  <dc:creator>user</dc:creator>
  <cp:lastModifiedBy>user</cp:lastModifiedBy>
  <cp:revision>2</cp:revision>
  <dcterms:created xsi:type="dcterms:W3CDTF">2021-01-21T10:41:21Z</dcterms:created>
  <dcterms:modified xsi:type="dcterms:W3CDTF">2021-01-21T11:06:58Z</dcterms:modified>
</cp:coreProperties>
</file>