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00B4-0C1B-4761-BDDA-D2FEED843EA1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580AE-928E-4969-8EC7-C30FF9C24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295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00B4-0C1B-4761-BDDA-D2FEED843EA1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580AE-928E-4969-8EC7-C30FF9C24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648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00B4-0C1B-4761-BDDA-D2FEED843EA1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580AE-928E-4969-8EC7-C30FF9C24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709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00B4-0C1B-4761-BDDA-D2FEED843EA1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580AE-928E-4969-8EC7-C30FF9C24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79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00B4-0C1B-4761-BDDA-D2FEED843EA1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580AE-928E-4969-8EC7-C30FF9C24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895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00B4-0C1B-4761-BDDA-D2FEED843EA1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580AE-928E-4969-8EC7-C30FF9C24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681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00B4-0C1B-4761-BDDA-D2FEED843EA1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580AE-928E-4969-8EC7-C30FF9C24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027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00B4-0C1B-4761-BDDA-D2FEED843EA1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580AE-928E-4969-8EC7-C30FF9C24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641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00B4-0C1B-4761-BDDA-D2FEED843EA1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580AE-928E-4969-8EC7-C30FF9C24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402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00B4-0C1B-4761-BDDA-D2FEED843EA1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580AE-928E-4969-8EC7-C30FF9C24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176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00B4-0C1B-4761-BDDA-D2FEED843EA1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580AE-928E-4969-8EC7-C30FF9C24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10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400B4-0C1B-4761-BDDA-D2FEED843EA1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580AE-928E-4969-8EC7-C30FF9C24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049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Maths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Learning Intention: To describe position using up, down, left and right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7815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 Arrow 1"/>
          <p:cNvSpPr/>
          <p:nvPr/>
        </p:nvSpPr>
        <p:spPr>
          <a:xfrm>
            <a:off x="5564777" y="613956"/>
            <a:ext cx="1045029" cy="1776548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Up Arrow 2"/>
          <p:cNvSpPr/>
          <p:nvPr/>
        </p:nvSpPr>
        <p:spPr>
          <a:xfrm rot="10800000">
            <a:off x="5677989" y="4371705"/>
            <a:ext cx="1045029" cy="1776548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Up Arrow 3"/>
          <p:cNvSpPr/>
          <p:nvPr/>
        </p:nvSpPr>
        <p:spPr>
          <a:xfrm rot="16200000">
            <a:off x="2629990" y="2460174"/>
            <a:ext cx="1045029" cy="1776548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Up Arrow 4"/>
          <p:cNvSpPr/>
          <p:nvPr/>
        </p:nvSpPr>
        <p:spPr>
          <a:xfrm rot="5400000">
            <a:off x="8595362" y="2460175"/>
            <a:ext cx="1045029" cy="1776548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723018" y="263323"/>
            <a:ext cx="9541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10043" y="5392672"/>
            <a:ext cx="18389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down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12532" y="1928839"/>
            <a:ext cx="11079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left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352282" y="1748135"/>
            <a:ext cx="15311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209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 Arrow 1"/>
          <p:cNvSpPr/>
          <p:nvPr/>
        </p:nvSpPr>
        <p:spPr>
          <a:xfrm>
            <a:off x="195943" y="130630"/>
            <a:ext cx="444137" cy="809895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Up Arrow 2"/>
          <p:cNvSpPr/>
          <p:nvPr/>
        </p:nvSpPr>
        <p:spPr>
          <a:xfrm rot="10800000">
            <a:off x="2264230" y="130629"/>
            <a:ext cx="474617" cy="809895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Up Arrow 3"/>
          <p:cNvSpPr/>
          <p:nvPr/>
        </p:nvSpPr>
        <p:spPr>
          <a:xfrm rot="16200000">
            <a:off x="5704118" y="-343989"/>
            <a:ext cx="666206" cy="1615439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Up Arrow 4"/>
          <p:cNvSpPr/>
          <p:nvPr/>
        </p:nvSpPr>
        <p:spPr>
          <a:xfrm rot="5400000">
            <a:off x="9374545" y="-318096"/>
            <a:ext cx="666208" cy="1563657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40080" y="17195"/>
            <a:ext cx="9541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38847" y="-13285"/>
            <a:ext cx="18389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down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2472" y="535576"/>
            <a:ext cx="11079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left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706097" y="535576"/>
            <a:ext cx="15311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77062"/>
              </p:ext>
            </p:extLst>
          </p:nvPr>
        </p:nvGraphicFramePr>
        <p:xfrm>
          <a:off x="418011" y="2234957"/>
          <a:ext cx="8128000" cy="4061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7118277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7655793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9444567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800760869"/>
                    </a:ext>
                  </a:extLst>
                </a:gridCol>
              </a:tblGrid>
              <a:tr h="101533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318961"/>
                  </a:ext>
                </a:extLst>
              </a:tr>
              <a:tr h="101533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901656"/>
                  </a:ext>
                </a:extLst>
              </a:tr>
              <a:tr h="101533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534478"/>
                  </a:ext>
                </a:extLst>
              </a:tr>
              <a:tr h="101533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475454"/>
                  </a:ext>
                </a:extLst>
              </a:tr>
            </a:tbl>
          </a:graphicData>
        </a:graphic>
      </p:graphicFrame>
      <p:sp>
        <p:nvSpPr>
          <p:cNvPr id="11" name="Isosceles Triangle 10"/>
          <p:cNvSpPr/>
          <p:nvPr/>
        </p:nvSpPr>
        <p:spPr>
          <a:xfrm>
            <a:off x="770709" y="5408023"/>
            <a:ext cx="1005840" cy="70539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750424" y="2704011"/>
            <a:ext cx="26125" cy="28477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8706098" y="2649022"/>
            <a:ext cx="33247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triangle has moved </a:t>
            </a:r>
            <a:r>
              <a:rPr lang="en-US" sz="3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squares </a:t>
            </a:r>
            <a:r>
              <a:rPr lang="en-US" sz="3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614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 Arrow 1"/>
          <p:cNvSpPr/>
          <p:nvPr/>
        </p:nvSpPr>
        <p:spPr>
          <a:xfrm>
            <a:off x="195943" y="130630"/>
            <a:ext cx="444137" cy="809895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Up Arrow 2"/>
          <p:cNvSpPr/>
          <p:nvPr/>
        </p:nvSpPr>
        <p:spPr>
          <a:xfrm rot="10800000">
            <a:off x="2264230" y="130629"/>
            <a:ext cx="474617" cy="809895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Up Arrow 3"/>
          <p:cNvSpPr/>
          <p:nvPr/>
        </p:nvSpPr>
        <p:spPr>
          <a:xfrm rot="16200000">
            <a:off x="5704118" y="-343989"/>
            <a:ext cx="666206" cy="1615439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Up Arrow 4"/>
          <p:cNvSpPr/>
          <p:nvPr/>
        </p:nvSpPr>
        <p:spPr>
          <a:xfrm rot="5400000">
            <a:off x="9374545" y="-318096"/>
            <a:ext cx="666208" cy="1563657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40080" y="17195"/>
            <a:ext cx="9541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38847" y="-13285"/>
            <a:ext cx="18389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down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2472" y="535576"/>
            <a:ext cx="11079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left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706097" y="535576"/>
            <a:ext cx="15311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77062"/>
              </p:ext>
            </p:extLst>
          </p:nvPr>
        </p:nvGraphicFramePr>
        <p:xfrm>
          <a:off x="418011" y="2234957"/>
          <a:ext cx="8128000" cy="4061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7118277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7655793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9444567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800760869"/>
                    </a:ext>
                  </a:extLst>
                </a:gridCol>
              </a:tblGrid>
              <a:tr h="101533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318961"/>
                  </a:ext>
                </a:extLst>
              </a:tr>
              <a:tr h="101533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901656"/>
                  </a:ext>
                </a:extLst>
              </a:tr>
              <a:tr h="101533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534478"/>
                  </a:ext>
                </a:extLst>
              </a:tr>
              <a:tr h="101533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475454"/>
                  </a:ext>
                </a:extLst>
              </a:tr>
            </a:tbl>
          </a:graphicData>
        </a:graphic>
      </p:graphicFrame>
      <p:sp>
        <p:nvSpPr>
          <p:cNvPr id="11" name="Oval 10"/>
          <p:cNvSpPr/>
          <p:nvPr/>
        </p:nvSpPr>
        <p:spPr>
          <a:xfrm>
            <a:off x="2606042" y="3422468"/>
            <a:ext cx="1005840" cy="70539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611882" y="3775165"/>
            <a:ext cx="413439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8706098" y="2649022"/>
            <a:ext cx="33247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circle has moved 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squares </a:t>
            </a:r>
            <a:r>
              <a:rPr lang="en-US" sz="3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269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 Arrow 1"/>
          <p:cNvSpPr/>
          <p:nvPr/>
        </p:nvSpPr>
        <p:spPr>
          <a:xfrm>
            <a:off x="195943" y="130630"/>
            <a:ext cx="444137" cy="809895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Up Arrow 2"/>
          <p:cNvSpPr/>
          <p:nvPr/>
        </p:nvSpPr>
        <p:spPr>
          <a:xfrm rot="10800000">
            <a:off x="2264230" y="130629"/>
            <a:ext cx="474617" cy="809895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Up Arrow 3"/>
          <p:cNvSpPr/>
          <p:nvPr/>
        </p:nvSpPr>
        <p:spPr>
          <a:xfrm rot="16200000">
            <a:off x="5704118" y="-343989"/>
            <a:ext cx="666206" cy="1615439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Up Arrow 4"/>
          <p:cNvSpPr/>
          <p:nvPr/>
        </p:nvSpPr>
        <p:spPr>
          <a:xfrm rot="5400000">
            <a:off x="9374545" y="-318096"/>
            <a:ext cx="666208" cy="1563657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40080" y="17195"/>
            <a:ext cx="9541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38847" y="-13285"/>
            <a:ext cx="18389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down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2472" y="535576"/>
            <a:ext cx="11079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left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706097" y="535576"/>
            <a:ext cx="15311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77062"/>
              </p:ext>
            </p:extLst>
          </p:nvPr>
        </p:nvGraphicFramePr>
        <p:xfrm>
          <a:off x="418011" y="2234957"/>
          <a:ext cx="8128000" cy="4061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7118277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7655793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9444567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800760869"/>
                    </a:ext>
                  </a:extLst>
                </a:gridCol>
              </a:tblGrid>
              <a:tr h="101533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318961"/>
                  </a:ext>
                </a:extLst>
              </a:tr>
              <a:tr h="101533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901656"/>
                  </a:ext>
                </a:extLst>
              </a:tr>
              <a:tr h="101533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534478"/>
                  </a:ext>
                </a:extLst>
              </a:tr>
              <a:tr h="101533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475454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7051257" y="3422468"/>
            <a:ext cx="799737" cy="70539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7444596" y="4127862"/>
            <a:ext cx="6529" cy="96665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8706098" y="2649022"/>
            <a:ext cx="33247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square has moved </a:t>
            </a:r>
            <a:r>
              <a:rPr lang="en-US" sz="3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square </a:t>
            </a:r>
            <a:r>
              <a:rPr lang="en-US" sz="3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down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649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55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Maths</vt:lpstr>
      <vt:lpstr>PowerPoint Presentation</vt:lpstr>
      <vt:lpstr>PowerPoint Presentation</vt:lpstr>
      <vt:lpstr>PowerPoint Presentation</vt:lpstr>
      <vt:lpstr>PowerPoint Presentation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</dc:title>
  <dc:creator>Browning, Bethany</dc:creator>
  <cp:lastModifiedBy>Browning, Bethany</cp:lastModifiedBy>
  <cp:revision>2</cp:revision>
  <dcterms:created xsi:type="dcterms:W3CDTF">2021-02-24T09:48:52Z</dcterms:created>
  <dcterms:modified xsi:type="dcterms:W3CDTF">2021-02-24T09:50:21Z</dcterms:modified>
</cp:coreProperties>
</file>