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EC69-2DE2-4E27-B182-236F15F259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481E6-4138-4EA0-ABD7-84E824EB9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54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1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6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6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9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7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46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5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5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3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1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7388-757F-48D9-B108-04074AB08311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56682-3FBF-44E2-9F9D-6395B44D1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2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Year 1 Maths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count forwards and backwards.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396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That’s right there are 3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Now can you count backwards from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 1?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29" y="2852936"/>
            <a:ext cx="8699229" cy="113692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23632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091807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40684" y="3077771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472627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061787" y="3138683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920018" y="3169015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025" y="3138683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235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spots can you see? Lets count them.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29" y="2852936"/>
            <a:ext cx="8699229" cy="1136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7544" y="314096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57442" y="315619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203853" y="315619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39701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38801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3632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091807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00970" y="3150452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867000" y="312440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691391" y="312440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49785" y="3157023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867000" y="3157023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698567" y="3157023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599663" y="3157023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419106" y="313121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243497" y="311771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5843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That’s right there are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Now can you count backwards from 9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 1?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29" y="2852936"/>
            <a:ext cx="8699229" cy="113692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091807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507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7" y="98072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going to be learning about counting forwards and backwards to 10.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number line to count forwards then backwards.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3" y="3429000"/>
            <a:ext cx="8699229" cy="113692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122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spots can you see? Lets count them.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29" y="2852936"/>
            <a:ext cx="8699229" cy="1136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7544" y="314096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57442" y="315619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203853" y="315619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985089" y="316157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858396" y="316157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1061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39701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38801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3632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091807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23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 there are 5. Now can you count backwards from 5 to 1?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29" y="2852936"/>
            <a:ext cx="8699229" cy="113692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71061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39701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38801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3632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091807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696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spots can you see? Lets count them.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29" y="2852936"/>
            <a:ext cx="8699229" cy="1136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7544" y="314096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57442" y="315619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203853" y="315619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985089" y="316157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858396" y="316157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1061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39701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38801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3632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091807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715378" y="3160543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577829" y="3169689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419174" y="3160899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234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That’s right there are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Now can you count backwards from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 1?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29" y="2852936"/>
            <a:ext cx="8699229" cy="113692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23632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091807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817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spots can you see? Lets count them.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29" y="2852936"/>
            <a:ext cx="8699229" cy="1136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7544" y="314096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57442" y="315619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203853" y="315619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985089" y="316157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858396" y="316157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1061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39701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38801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3632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091807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715378" y="3160543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23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That’s right there are 6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Now can you count backwards from 6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 1?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29" y="2852936"/>
            <a:ext cx="8699229" cy="113692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23632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091807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40684" y="3077771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472627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2358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81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spots can you see? Lets count them.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29" y="2852936"/>
            <a:ext cx="8699229" cy="1136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7544" y="314096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57442" y="315619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203853" y="315619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39701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38801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36321" y="315619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091807" y="30973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00970" y="3150452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867000" y="312440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691391" y="3124400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23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176</Words>
  <Application>Microsoft Office PowerPoint</Application>
  <PresentationFormat>On-screen Show (4:3)</PresentationFormat>
  <Paragraphs>12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Year 1 Maths Alternative 2 Learning intention: To count forwards and backwards.</vt:lpstr>
      <vt:lpstr>We are going to be learning about counting forwards and backwards to 10. Use the number line to count forwards then backwards.</vt:lpstr>
      <vt:lpstr>How many spots can you see? Lets count them.</vt:lpstr>
      <vt:lpstr>That’s right there are 5. Now can you count backwards from 5 to 1?</vt:lpstr>
      <vt:lpstr>How many spots can you see? Lets count them.</vt:lpstr>
      <vt:lpstr>That’s right there are 8. Now can you count backwards from 8 to 1?</vt:lpstr>
      <vt:lpstr>How many spots can you see? Lets count them.</vt:lpstr>
      <vt:lpstr>That’s right there are 6. Now can you count backwards from 6 to 1?</vt:lpstr>
      <vt:lpstr>How many spots can you see? Lets count them.</vt:lpstr>
      <vt:lpstr>That’s right there are 3. Now can you count backwards from 3 to 1?</vt:lpstr>
      <vt:lpstr>How many spots can you see? Lets count them.</vt:lpstr>
      <vt:lpstr>That’s right there are 9. Now can you count backwards from 9 to 1?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Maths Learning intention: To count forwards and backwards.</dc:title>
  <dc:creator>Swan, Laura</dc:creator>
  <cp:lastModifiedBy>Swan, Laura</cp:lastModifiedBy>
  <cp:revision>8</cp:revision>
  <dcterms:created xsi:type="dcterms:W3CDTF">2021-02-08T14:07:08Z</dcterms:created>
  <dcterms:modified xsi:type="dcterms:W3CDTF">2021-02-23T15:05:53Z</dcterms:modified>
</cp:coreProperties>
</file>