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73" r:id="rId9"/>
    <p:sldId id="265" r:id="rId10"/>
    <p:sldId id="266" r:id="rId11"/>
    <p:sldId id="268" r:id="rId12"/>
    <p:sldId id="274" r:id="rId13"/>
    <p:sldId id="275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616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0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63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568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10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64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935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507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039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68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606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53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Place value quiz-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alternative 2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232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amount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is shown on the place value chart?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2722288" y="2877351"/>
            <a:ext cx="882814" cy="8586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3163695" y="3735977"/>
            <a:ext cx="882814" cy="858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76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10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46" y="173086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Is this number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odd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even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	9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56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11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46" y="173086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Is this number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odd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even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	14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711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12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46" y="173086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Is this number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odd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even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	6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23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9338" cy="435133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			 	11.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even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				12.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even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odd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069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Read this number and write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numeral: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ive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511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Read this number and write the numerals: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even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0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Read this number and write the numerals: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hree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423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Read this number and write the numerals: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853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Read this number and write the numerals: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fifteen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305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amount is shown here?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8098" y="3163792"/>
            <a:ext cx="1079356" cy="11077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7454" y="3163792"/>
            <a:ext cx="1079356" cy="110776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6810" y="3180915"/>
            <a:ext cx="1079356" cy="110776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1593" y="3180914"/>
            <a:ext cx="1079356" cy="110776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8806" y="3163791"/>
            <a:ext cx="1079356" cy="110776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8144" y="4670377"/>
            <a:ext cx="1079356" cy="110776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4116" y="4678938"/>
            <a:ext cx="1079356" cy="110776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8088" y="4633917"/>
            <a:ext cx="1079356" cy="1107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204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7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amount is shown here?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8098" y="3163792"/>
            <a:ext cx="1079356" cy="11077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7454" y="3163792"/>
            <a:ext cx="1079356" cy="110776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6810" y="3180915"/>
            <a:ext cx="1079356" cy="110776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1593" y="3180914"/>
            <a:ext cx="1079356" cy="110776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8806" y="3163791"/>
            <a:ext cx="1079356" cy="110776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8144" y="4670377"/>
            <a:ext cx="1079356" cy="110776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4116" y="4678938"/>
            <a:ext cx="1079356" cy="110776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8088" y="4633917"/>
            <a:ext cx="1079356" cy="110776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4172" y="4501959"/>
            <a:ext cx="1079356" cy="110776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6588" y="4501959"/>
            <a:ext cx="1079356" cy="110776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7306" y="3394198"/>
            <a:ext cx="1079356" cy="110776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5992" y="3278995"/>
            <a:ext cx="1079356" cy="1107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2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8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amount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is shown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here?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2440582" y="2801259"/>
            <a:ext cx="681439" cy="66276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l="752" t="82679" r="88007" b="1893"/>
          <a:stretch/>
        </p:blipFill>
        <p:spPr>
          <a:xfrm>
            <a:off x="3802013" y="2876161"/>
            <a:ext cx="694889" cy="7147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2440582" y="3826342"/>
            <a:ext cx="681439" cy="66276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/>
          <a:srcRect l="752" t="82679" r="88007" b="1893"/>
          <a:stretch/>
        </p:blipFill>
        <p:spPr>
          <a:xfrm>
            <a:off x="5390945" y="2925970"/>
            <a:ext cx="694889" cy="71474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/>
          <a:srcRect l="752" t="82679" r="88007" b="1893"/>
          <a:stretch/>
        </p:blipFill>
        <p:spPr>
          <a:xfrm>
            <a:off x="4376958" y="3840401"/>
            <a:ext cx="694889" cy="71474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2"/>
          <a:srcRect l="752" t="82679" r="88007" b="1893"/>
          <a:stretch/>
        </p:blipFill>
        <p:spPr>
          <a:xfrm>
            <a:off x="5402012" y="3938351"/>
            <a:ext cx="694889" cy="71474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/>
          <a:srcRect l="752" t="82679" r="88007" b="1893"/>
          <a:stretch/>
        </p:blipFill>
        <p:spPr>
          <a:xfrm>
            <a:off x="4612821" y="2417901"/>
            <a:ext cx="694889" cy="71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96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188</Words>
  <Application>Microsoft Office PowerPoint</Application>
  <PresentationFormat>Widescreen</PresentationFormat>
  <Paragraphs>58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Place value quiz- alternative 2</vt:lpstr>
      <vt:lpstr>Question 1 </vt:lpstr>
      <vt:lpstr>Question 2 </vt:lpstr>
      <vt:lpstr>Question 3 </vt:lpstr>
      <vt:lpstr>Question 4 </vt:lpstr>
      <vt:lpstr>Question 5 </vt:lpstr>
      <vt:lpstr>Question 6  </vt:lpstr>
      <vt:lpstr>Question 7  </vt:lpstr>
      <vt:lpstr>Question 8  </vt:lpstr>
      <vt:lpstr>Question 9  </vt:lpstr>
      <vt:lpstr>Question 10  </vt:lpstr>
      <vt:lpstr>Question 11  </vt:lpstr>
      <vt:lpstr>Question 12  </vt:lpstr>
      <vt:lpstr>Answers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 value quiz</dc:title>
  <dc:creator>Craggs, Charlotte</dc:creator>
  <cp:lastModifiedBy>Craggs, Charlotte</cp:lastModifiedBy>
  <cp:revision>12</cp:revision>
  <dcterms:created xsi:type="dcterms:W3CDTF">2021-02-09T14:48:14Z</dcterms:created>
  <dcterms:modified xsi:type="dcterms:W3CDTF">2021-02-10T09:32:41Z</dcterms:modified>
</cp:coreProperties>
</file>