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3" r:id="rId9"/>
    <p:sldId id="265" r:id="rId10"/>
    <p:sldId id="266" r:id="rId11"/>
    <p:sldId id="268" r:id="rId12"/>
    <p:sldId id="274" r:id="rId13"/>
    <p:sldId id="275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61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08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63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6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105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64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3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50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03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68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60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A029-3C9C-4909-8AFD-975F95F48A28}" type="datetimeFigureOut">
              <a:rPr lang="en-GB" smtClean="0"/>
              <a:t>10/02/2021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87BC9-FB91-475C-AFB2-2BF059329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3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quiz-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alternative 2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232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amount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shown on the place value chart?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2722288" y="2877351"/>
            <a:ext cx="882814" cy="85862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3163695" y="3735977"/>
            <a:ext cx="882814" cy="85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76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10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46" y="17308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Is this number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odd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	9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56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11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46" y="17308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Is this number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odd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	14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7116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12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46" y="17308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Is this number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odd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	6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23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9338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	 	11.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		12.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odd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06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1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numeral: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ive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51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2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even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0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3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hree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23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4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85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5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this number and write the numerals: 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fifteen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0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6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amount is shown here?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098" y="3163792"/>
            <a:ext cx="1079356" cy="11077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454" y="3163792"/>
            <a:ext cx="1079356" cy="11077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810" y="3180915"/>
            <a:ext cx="1079356" cy="11077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593" y="3180914"/>
            <a:ext cx="1079356" cy="11077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8806" y="3163791"/>
            <a:ext cx="1079356" cy="11077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144" y="4670377"/>
            <a:ext cx="1079356" cy="11077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116" y="4678938"/>
            <a:ext cx="1079356" cy="11077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088" y="4633917"/>
            <a:ext cx="1079356" cy="11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20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7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amount is shown here?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098" y="3163792"/>
            <a:ext cx="1079356" cy="11077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7454" y="3163792"/>
            <a:ext cx="1079356" cy="11077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810" y="3180915"/>
            <a:ext cx="1079356" cy="11077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1593" y="3180914"/>
            <a:ext cx="1079356" cy="11077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8806" y="3163791"/>
            <a:ext cx="1079356" cy="11077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8144" y="4670377"/>
            <a:ext cx="1079356" cy="11077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116" y="4678938"/>
            <a:ext cx="1079356" cy="11077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088" y="4633917"/>
            <a:ext cx="1079356" cy="110776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4172" y="4501959"/>
            <a:ext cx="1079356" cy="11077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6588" y="4501959"/>
            <a:ext cx="1079356" cy="11077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7306" y="3394198"/>
            <a:ext cx="1079356" cy="11077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992" y="3278995"/>
            <a:ext cx="1079356" cy="110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2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8  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amount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shown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here?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2440582" y="2801259"/>
            <a:ext cx="681439" cy="6627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3802013" y="2876161"/>
            <a:ext cx="694889" cy="71474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/>
          <a:srcRect l="535" t="66822" r="87742" b="17964"/>
          <a:stretch/>
        </p:blipFill>
        <p:spPr>
          <a:xfrm>
            <a:off x="2440582" y="3826342"/>
            <a:ext cx="681439" cy="66276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5390945" y="2925970"/>
            <a:ext cx="694889" cy="71474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4376958" y="3840401"/>
            <a:ext cx="694889" cy="71474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5402012" y="3938351"/>
            <a:ext cx="694889" cy="71474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752" t="82679" r="88007" b="1893"/>
          <a:stretch/>
        </p:blipFill>
        <p:spPr>
          <a:xfrm>
            <a:off x="4612821" y="2417901"/>
            <a:ext cx="694889" cy="71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996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188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Place value quiz- alternative 2</vt:lpstr>
      <vt:lpstr>Question 1 </vt:lpstr>
      <vt:lpstr>Question 2 </vt:lpstr>
      <vt:lpstr>Question 3 </vt:lpstr>
      <vt:lpstr>Question 4 </vt:lpstr>
      <vt:lpstr>Question 5 </vt:lpstr>
      <vt:lpstr>Question 6  </vt:lpstr>
      <vt:lpstr>Question 7  </vt:lpstr>
      <vt:lpstr>Question 8  </vt:lpstr>
      <vt:lpstr>Question 9  </vt:lpstr>
      <vt:lpstr>Question 10  </vt:lpstr>
      <vt:lpstr>Question 11  </vt:lpstr>
      <vt:lpstr>Question 12  </vt:lpstr>
      <vt:lpstr>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 value quiz</dc:title>
  <dc:creator>Craggs, Charlotte</dc:creator>
  <cp:lastModifiedBy>Craggs, Charlotte</cp:lastModifiedBy>
  <cp:revision>12</cp:revision>
  <dcterms:created xsi:type="dcterms:W3CDTF">2021-02-09T14:48:14Z</dcterms:created>
  <dcterms:modified xsi:type="dcterms:W3CDTF">2021-02-10T09:32:41Z</dcterms:modified>
</cp:coreProperties>
</file>