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4660"/>
  </p:normalViewPr>
  <p:slideViewPr>
    <p:cSldViewPr>
      <p:cViewPr varScale="1">
        <p:scale>
          <a:sx n="81" d="100"/>
          <a:sy n="81" d="100"/>
        </p:scale>
        <p:origin x="169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5062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3278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7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084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8659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5392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342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9022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437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7968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1684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9E1F-B60F-435A-9CD6-19DDC3D1C68E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intention quiz</a:t>
            </a:r>
            <a:br>
              <a:rPr lang="en-GB" dirty="0"/>
            </a:br>
            <a:r>
              <a:rPr lang="en-GB" dirty="0"/>
              <a:t>the four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1500" dirty="0">
                <a:solidFill>
                  <a:srgbClr val="00B050"/>
                </a:solidFill>
              </a:rPr>
              <a:t>+</a:t>
            </a:r>
            <a:r>
              <a:rPr lang="en-GB" sz="11500" dirty="0"/>
              <a:t>  </a:t>
            </a:r>
            <a:r>
              <a:rPr lang="en-GB" sz="11500" dirty="0">
                <a:solidFill>
                  <a:srgbClr val="002060"/>
                </a:solidFill>
              </a:rPr>
              <a:t>-</a:t>
            </a:r>
            <a:r>
              <a:rPr lang="en-GB" sz="11500" dirty="0"/>
              <a:t>  </a:t>
            </a:r>
            <a:r>
              <a:rPr lang="en-GB" sz="11500" dirty="0">
                <a:solidFill>
                  <a:srgbClr val="FF0000"/>
                </a:solidFill>
              </a:rPr>
              <a:t>x</a:t>
            </a:r>
            <a:r>
              <a:rPr lang="en-GB" sz="11500" dirty="0"/>
              <a:t>  </a:t>
            </a:r>
            <a:r>
              <a:rPr lang="en-GB" sz="11500" dirty="0">
                <a:solidFill>
                  <a:srgbClr val="FFC000"/>
                </a:solidFill>
              </a:rPr>
              <a:t>÷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CFA6DF-DAD7-4BA7-9405-91AF2B3A7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3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Remember to exchange if the lower digit is bigger than the upper digit. </a:t>
            </a:r>
            <a:r>
              <a:rPr lang="en-GB" sz="2400" b="1" dirty="0"/>
              <a:t>You can’t take 4 away from 3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619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7877"/>
            <a:ext cx="1676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7920"/>
            <a:ext cx="1656184" cy="209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2619DF-7B83-4862-A929-740AE86EA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8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42 – 24 =</a:t>
            </a:r>
          </a:p>
        </p:txBody>
      </p:sp>
    </p:spTree>
    <p:extLst>
      <p:ext uri="{BB962C8B-B14F-4D97-AF65-F5344CB8AC3E}">
        <p14:creationId xmlns:p14="http://schemas.microsoft.com/office/powerpoint/2010/main" val="97359272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74 – 47 =</a:t>
            </a:r>
          </a:p>
        </p:txBody>
      </p:sp>
    </p:spTree>
    <p:extLst>
      <p:ext uri="{BB962C8B-B14F-4D97-AF65-F5344CB8AC3E}">
        <p14:creationId xmlns:p14="http://schemas.microsoft.com/office/powerpoint/2010/main" val="17214671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missing number.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25 + _____ = 58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58 – 25 = _____</a:t>
            </a:r>
          </a:p>
        </p:txBody>
      </p:sp>
    </p:spTree>
    <p:extLst>
      <p:ext uri="{BB962C8B-B14F-4D97-AF65-F5344CB8AC3E}">
        <p14:creationId xmlns:p14="http://schemas.microsoft.com/office/powerpoint/2010/main" val="314575992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Charlie has 45p. His mum gives him 85p. How much does he have now in pounds and pence?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£___ . ___</a:t>
            </a:r>
          </a:p>
        </p:txBody>
      </p:sp>
      <p:sp>
        <p:nvSpPr>
          <p:cNvPr id="4" name="AutoShape 2" descr="Image result for coins"/>
          <p:cNvSpPr>
            <a:spLocks noChangeAspect="1" noChangeArrowheads="1"/>
          </p:cNvSpPr>
          <p:nvPr/>
        </p:nvSpPr>
        <p:spPr bwMode="auto">
          <a:xfrm>
            <a:off x="63500" y="-136525"/>
            <a:ext cx="2876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6665"/>
            <a:ext cx="38743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8880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Martha has three pieces of wood.</a:t>
            </a:r>
          </a:p>
          <a:p>
            <a:pPr marL="0" indent="0">
              <a:buNone/>
            </a:pPr>
            <a:r>
              <a:rPr lang="en-GB" dirty="0"/>
              <a:t>One is 45cms one is 32cms and </a:t>
            </a:r>
          </a:p>
          <a:p>
            <a:pPr marL="0" indent="0">
              <a:buNone/>
            </a:pPr>
            <a:r>
              <a:rPr lang="en-GB" dirty="0"/>
              <a:t>one is 18cms. How long would they be all together?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980">
            <a:off x="4785007" y="3779839"/>
            <a:ext cx="2664296" cy="30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9669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Halle drives 38 miles in her car. After 16 miles she runs out of petrol. How far has she still to travel?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62896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2855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62 x 3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4B3430-E7C5-48EA-BAFF-C5D8761CA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09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41 x 6</a:t>
            </a:r>
          </a:p>
        </p:txBody>
      </p:sp>
    </p:spTree>
    <p:extLst>
      <p:ext uri="{BB962C8B-B14F-4D97-AF65-F5344CB8AC3E}">
        <p14:creationId xmlns:p14="http://schemas.microsoft.com/office/powerpoint/2010/main" val="4256495497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61 x 6</a:t>
            </a:r>
          </a:p>
        </p:txBody>
      </p:sp>
    </p:spTree>
    <p:extLst>
      <p:ext uri="{BB962C8B-B14F-4D97-AF65-F5344CB8AC3E}">
        <p14:creationId xmlns:p14="http://schemas.microsoft.com/office/powerpoint/2010/main" val="22836496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use which ever strategy or method you think works for you.</a:t>
            </a:r>
          </a:p>
          <a:p>
            <a:endParaRPr lang="en-GB" dirty="0"/>
          </a:p>
          <a:p>
            <a:r>
              <a:rPr lang="en-GB" dirty="0"/>
              <a:t>Mental – in your head</a:t>
            </a:r>
          </a:p>
          <a:p>
            <a:r>
              <a:rPr lang="en-GB" dirty="0"/>
              <a:t>Partitioning – splitting your numbers up into ones, tens and hundreds and then adding or subtracting.</a:t>
            </a:r>
          </a:p>
          <a:p>
            <a:r>
              <a:rPr lang="en-GB" dirty="0"/>
              <a:t>Column method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B3FBA4-51AE-4731-B052-28829B361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57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Division and multiplication fact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missing number.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400" dirty="0"/>
              <a:t>62 X 3 = ____</a:t>
            </a:r>
          </a:p>
          <a:p>
            <a:pPr marL="0" indent="0">
              <a:buNone/>
            </a:pPr>
            <a:r>
              <a:rPr lang="en-GB" sz="4400" dirty="0"/>
              <a:t>3 x 62 = ____</a:t>
            </a:r>
          </a:p>
          <a:p>
            <a:pPr marL="0" indent="0">
              <a:buNone/>
            </a:pPr>
            <a:r>
              <a:rPr lang="en-GB" sz="4400" dirty="0"/>
              <a:t>____ ÷ 62 = 3</a:t>
            </a:r>
          </a:p>
          <a:p>
            <a:pPr marL="0" indent="0">
              <a:buNone/>
            </a:pPr>
            <a:r>
              <a:rPr lang="en-GB" sz="4400" dirty="0"/>
              <a:t>____ ÷ 3 = 62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948264" y="1988840"/>
            <a:ext cx="1584176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6678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Division and multiplication fact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missing number.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400" dirty="0"/>
              <a:t>___ X 4 = 64</a:t>
            </a:r>
          </a:p>
          <a:p>
            <a:pPr marL="0" indent="0">
              <a:buNone/>
            </a:pPr>
            <a:r>
              <a:rPr lang="en-GB" sz="4400" dirty="0"/>
              <a:t>4 x ___  = 64</a:t>
            </a:r>
          </a:p>
          <a:p>
            <a:pPr marL="0" indent="0">
              <a:buNone/>
            </a:pPr>
            <a:r>
              <a:rPr lang="en-GB" sz="4400" dirty="0"/>
              <a:t>64 ÷ 4 = ___</a:t>
            </a:r>
          </a:p>
          <a:p>
            <a:pPr marL="0" indent="0">
              <a:buNone/>
            </a:pPr>
            <a:r>
              <a:rPr lang="en-GB" sz="4400" dirty="0"/>
              <a:t>64 ÷ ____ = 4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948264" y="1988840"/>
            <a:ext cx="1584176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191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GB" dirty="0"/>
              <a:t>A car park has 5 floors. Each floor can hold 41 cars. How many cars </a:t>
            </a:r>
            <a:r>
              <a:rPr lang="en-GB"/>
              <a:t>altogether can </a:t>
            </a:r>
            <a:r>
              <a:rPr lang="en-GB" dirty="0"/>
              <a:t>park.</a:t>
            </a:r>
          </a:p>
        </p:txBody>
      </p:sp>
      <p:sp>
        <p:nvSpPr>
          <p:cNvPr id="4" name="AutoShape 2" descr="Image result for car multistory paRK"/>
          <p:cNvSpPr>
            <a:spLocks noChangeAspect="1" noChangeArrowheads="1"/>
          </p:cNvSpPr>
          <p:nvPr/>
        </p:nvSpPr>
        <p:spPr bwMode="auto">
          <a:xfrm>
            <a:off x="63500" y="-136525"/>
            <a:ext cx="23145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600400" cy="26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6317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24 + 15 = 39</a:t>
            </a:r>
          </a:p>
          <a:p>
            <a:r>
              <a:rPr lang="en-GB" dirty="0"/>
              <a:t>361 + 232 = 593</a:t>
            </a:r>
          </a:p>
          <a:p>
            <a:r>
              <a:rPr lang="en-GB" dirty="0"/>
              <a:t>45 + 37 = 82</a:t>
            </a:r>
          </a:p>
          <a:p>
            <a:r>
              <a:rPr lang="en-GB" dirty="0"/>
              <a:t>68 – 36 = 32</a:t>
            </a:r>
          </a:p>
          <a:p>
            <a:r>
              <a:rPr lang="en-GB" dirty="0"/>
              <a:t>94 – 64 = 30</a:t>
            </a:r>
          </a:p>
          <a:p>
            <a:r>
              <a:rPr lang="en-GB" dirty="0"/>
              <a:t>42 – 24 = 18</a:t>
            </a:r>
          </a:p>
          <a:p>
            <a:r>
              <a:rPr lang="en-GB" dirty="0"/>
              <a:t>74 – 47 = 27</a:t>
            </a:r>
          </a:p>
          <a:p>
            <a:r>
              <a:rPr lang="en-GB" dirty="0"/>
              <a:t>25 + 33 = 58</a:t>
            </a:r>
          </a:p>
          <a:p>
            <a:r>
              <a:rPr lang="en-GB" dirty="0"/>
              <a:t>58 – 33 = 25</a:t>
            </a:r>
          </a:p>
          <a:p>
            <a:r>
              <a:rPr lang="en-GB" dirty="0"/>
              <a:t>45p + 85p = £1. 30</a:t>
            </a:r>
          </a:p>
          <a:p>
            <a:r>
              <a:rPr lang="en-GB" dirty="0"/>
              <a:t>45cm + 32cm + 18cm = 95cm</a:t>
            </a:r>
          </a:p>
          <a:p>
            <a:r>
              <a:rPr lang="en-GB" dirty="0"/>
              <a:t>38miles  – 16miles  = 22miles to go</a:t>
            </a:r>
          </a:p>
          <a:p>
            <a:r>
              <a:rPr lang="en-GB" dirty="0"/>
              <a:t>32 x 3 = 186</a:t>
            </a:r>
          </a:p>
          <a:p>
            <a:r>
              <a:rPr lang="en-GB" dirty="0"/>
              <a:t>41 x 4 = 246</a:t>
            </a:r>
          </a:p>
          <a:p>
            <a:r>
              <a:rPr lang="en-GB" dirty="0"/>
              <a:t>61 x 6 = 366</a:t>
            </a:r>
          </a:p>
          <a:p>
            <a:r>
              <a:rPr lang="en-GB" dirty="0"/>
              <a:t>62 x 3 = 186</a:t>
            </a:r>
          </a:p>
          <a:p>
            <a:r>
              <a:rPr lang="en-GB" dirty="0"/>
              <a:t>16 x 4 = 64</a:t>
            </a:r>
          </a:p>
          <a:p>
            <a:r>
              <a:rPr lang="en-GB" dirty="0"/>
              <a:t>41 cars on each of 5 floors = 205 cars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CA9745-2CF3-448E-B957-52B353381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4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 25 + 43 =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u="sng" dirty="0"/>
              <a:t>Partitioning</a:t>
            </a:r>
          </a:p>
          <a:p>
            <a:r>
              <a:rPr lang="en-GB" dirty="0"/>
              <a:t>Add the tens </a:t>
            </a:r>
          </a:p>
          <a:p>
            <a:pPr marL="0" indent="0">
              <a:buNone/>
            </a:pPr>
            <a:r>
              <a:rPr lang="en-GB" b="1" dirty="0"/>
              <a:t>20 + 40 = 60</a:t>
            </a:r>
          </a:p>
          <a:p>
            <a:r>
              <a:rPr lang="en-GB" dirty="0"/>
              <a:t>Add the ones </a:t>
            </a:r>
          </a:p>
          <a:p>
            <a:pPr marL="0" indent="0">
              <a:buNone/>
            </a:pPr>
            <a:r>
              <a:rPr lang="en-GB" b="1" dirty="0"/>
              <a:t>5 + 3 = 8</a:t>
            </a:r>
          </a:p>
          <a:p>
            <a:r>
              <a:rPr lang="en-GB" dirty="0"/>
              <a:t>Add the totals </a:t>
            </a:r>
          </a:p>
          <a:p>
            <a:pPr marL="0" indent="0">
              <a:buNone/>
            </a:pPr>
            <a:r>
              <a:rPr lang="en-GB" b="1" dirty="0"/>
              <a:t>60 + 8 = 68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627472"/>
            <a:ext cx="3394720" cy="4525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Column method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2 5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+ 4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1508" y="2320793"/>
            <a:ext cx="99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/>
              <a:t> 2 5</a:t>
            </a:r>
          </a:p>
          <a:p>
            <a:pPr algn="r"/>
            <a:r>
              <a:rPr lang="en-GB" sz="3200" b="1" dirty="0"/>
              <a:t>+ </a:t>
            </a:r>
            <a:r>
              <a:rPr lang="en-GB" sz="3200" b="1" u="sng" dirty="0"/>
              <a:t>4 3</a:t>
            </a:r>
          </a:p>
          <a:p>
            <a:pPr algn="r"/>
            <a:r>
              <a:rPr lang="en-GB" sz="3200" b="1" u="sng" dirty="0"/>
              <a:t>6 8</a:t>
            </a:r>
            <a:endParaRPr lang="en-GB" sz="32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AEE87B-A72F-40A2-8BFF-576362C09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1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questions on each slide.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24 + 15 =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E45CD1-E8E4-4935-ADED-6F099A1D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99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361 + 232 =</a:t>
            </a:r>
          </a:p>
        </p:txBody>
      </p:sp>
    </p:spTree>
    <p:extLst>
      <p:ext uri="{BB962C8B-B14F-4D97-AF65-F5344CB8AC3E}">
        <p14:creationId xmlns:p14="http://schemas.microsoft.com/office/powerpoint/2010/main" val="354479163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forget to carry the ones if you get more than 9 when you add the ones column.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2100920" cy="21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789040"/>
            <a:ext cx="2088232" cy="21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21C73B-8D2C-4B49-934F-7E1787AC8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45 + 37 =</a:t>
            </a:r>
          </a:p>
        </p:txBody>
      </p:sp>
    </p:spTree>
    <p:extLst>
      <p:ext uri="{BB962C8B-B14F-4D97-AF65-F5344CB8AC3E}">
        <p14:creationId xmlns:p14="http://schemas.microsoft.com/office/powerpoint/2010/main" val="63186458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68 – 36 =</a:t>
            </a:r>
          </a:p>
        </p:txBody>
      </p:sp>
      <p:sp>
        <p:nvSpPr>
          <p:cNvPr id="4" name="Down Arrow 3"/>
          <p:cNvSpPr/>
          <p:nvPr/>
        </p:nvSpPr>
        <p:spPr>
          <a:xfrm rot="19287857">
            <a:off x="1377231" y="1129503"/>
            <a:ext cx="72008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142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and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94 – 64 =</a:t>
            </a:r>
          </a:p>
        </p:txBody>
      </p:sp>
    </p:spTree>
    <p:extLst>
      <p:ext uri="{BB962C8B-B14F-4D97-AF65-F5344CB8AC3E}">
        <p14:creationId xmlns:p14="http://schemas.microsoft.com/office/powerpoint/2010/main" val="324187915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492</Words>
  <Application>Microsoft Office PowerPoint</Application>
  <PresentationFormat>On-screen Show (4:3)</PresentationFormat>
  <Paragraphs>108</Paragraphs>
  <Slides>23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Office Theme</vt:lpstr>
      <vt:lpstr>Learning intention quiz the four operations</vt:lpstr>
      <vt:lpstr>Strategies</vt:lpstr>
      <vt:lpstr>Examples 25 + 43 = </vt:lpstr>
      <vt:lpstr>Addition and subtraction</vt:lpstr>
      <vt:lpstr>Addition and subtraction</vt:lpstr>
      <vt:lpstr>Addition and subtraction</vt:lpstr>
      <vt:lpstr>Addition and subtraction</vt:lpstr>
      <vt:lpstr>Addition and subtraction</vt:lpstr>
      <vt:lpstr>Addition and subtraction</vt:lpstr>
      <vt:lpstr>Addition and subtraction</vt:lpstr>
      <vt:lpstr>Addition and subtraction</vt:lpstr>
      <vt:lpstr>Addition and subtraction</vt:lpstr>
      <vt:lpstr>Reasoning </vt:lpstr>
      <vt:lpstr>Reasoning</vt:lpstr>
      <vt:lpstr>reasoning</vt:lpstr>
      <vt:lpstr>Reasoning</vt:lpstr>
      <vt:lpstr>Multiplication</vt:lpstr>
      <vt:lpstr>Multiplication</vt:lpstr>
      <vt:lpstr>Multiplication</vt:lpstr>
      <vt:lpstr>Division and multiplication fact families</vt:lpstr>
      <vt:lpstr>Division and multiplication fact families</vt:lpstr>
      <vt:lpstr>Reasoning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quiz addition subtraction multiplication and division- the four operations</dc:title>
  <dc:creator>Wilkinson, Sean</dc:creator>
  <cp:lastModifiedBy>Matilda Scott-Wilkinson</cp:lastModifiedBy>
  <cp:revision>10</cp:revision>
  <dcterms:created xsi:type="dcterms:W3CDTF">2021-03-03T13:11:50Z</dcterms:created>
  <dcterms:modified xsi:type="dcterms:W3CDTF">2021-03-03T22:57:15Z</dcterms:modified>
</cp:coreProperties>
</file>