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120-7AF8-4F34-B708-36D5740C014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0554-C403-42C6-94EC-7F5BB7D24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20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120-7AF8-4F34-B708-36D5740C014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0554-C403-42C6-94EC-7F5BB7D24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82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120-7AF8-4F34-B708-36D5740C014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0554-C403-42C6-94EC-7F5BB7D24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73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120-7AF8-4F34-B708-36D5740C014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0554-C403-42C6-94EC-7F5BB7D24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39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120-7AF8-4F34-B708-36D5740C014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0554-C403-42C6-94EC-7F5BB7D24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10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120-7AF8-4F34-B708-36D5740C014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0554-C403-42C6-94EC-7F5BB7D24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1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120-7AF8-4F34-B708-36D5740C014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0554-C403-42C6-94EC-7F5BB7D24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75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120-7AF8-4F34-B708-36D5740C014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0554-C403-42C6-94EC-7F5BB7D24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66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120-7AF8-4F34-B708-36D5740C014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0554-C403-42C6-94EC-7F5BB7D24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26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120-7AF8-4F34-B708-36D5740C014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0554-C403-42C6-94EC-7F5BB7D24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37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120-7AF8-4F34-B708-36D5740C014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0554-C403-42C6-94EC-7F5BB7D24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44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2B120-7AF8-4F34-B708-36D5740C014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80554-C403-42C6-94EC-7F5BB7D24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30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Intention – To plan the dialogue for my poem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62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For today you will need to work with 1 or 2 other people from your house.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will be trying to read the poem we have learnt, pretending to be different characters from the poem.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One person will be mum, one person will be big brother and one person will be little brother. Each character has a different </a:t>
            </a:r>
            <a:r>
              <a:rPr lang="en-US" dirty="0" err="1" smtClean="0"/>
              <a:t>colour</a:t>
            </a:r>
            <a:r>
              <a:rPr lang="en-US" dirty="0" smtClean="0"/>
              <a:t> to read.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Listen to me reading it first then you and your group try to read it.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1600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8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5637" t="18482" r="35609" b="5982"/>
          <a:stretch/>
        </p:blipFill>
        <p:spPr>
          <a:xfrm>
            <a:off x="339633" y="365760"/>
            <a:ext cx="5042263" cy="5525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9753" t="18482" r="34807" b="16140"/>
          <a:stretch/>
        </p:blipFill>
        <p:spPr>
          <a:xfrm>
            <a:off x="6048103" y="1345474"/>
            <a:ext cx="5277394" cy="5473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8649" t="27947" r="32999" b="40089"/>
          <a:stretch/>
        </p:blipFill>
        <p:spPr>
          <a:xfrm>
            <a:off x="2560320" y="5429493"/>
            <a:ext cx="2965268" cy="138948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38412" y="10406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5637" t="18482" r="35609" b="5982"/>
          <a:stretch/>
        </p:blipFill>
        <p:spPr>
          <a:xfrm>
            <a:off x="339633" y="365760"/>
            <a:ext cx="5042263" cy="5525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9753" t="18482" r="34807" b="16140"/>
          <a:stretch/>
        </p:blipFill>
        <p:spPr>
          <a:xfrm>
            <a:off x="6048103" y="1345474"/>
            <a:ext cx="5277394" cy="5473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8649" t="27947" r="32999" b="40089"/>
          <a:stretch/>
        </p:blipFill>
        <p:spPr>
          <a:xfrm>
            <a:off x="2560320" y="5429493"/>
            <a:ext cx="2965268" cy="138948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38412" y="1040674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6437" y="1856935"/>
            <a:ext cx="2869809" cy="29542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06436" y="4262510"/>
            <a:ext cx="815927" cy="23935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9634" y="5595926"/>
            <a:ext cx="2375432" cy="29542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136865" y="1345474"/>
            <a:ext cx="2964936" cy="18790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934722" y="70338"/>
            <a:ext cx="2375432" cy="29542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29714" y="2485829"/>
            <a:ext cx="2375432" cy="29542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71263" y="4662486"/>
            <a:ext cx="3791247" cy="55662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29714" y="3393828"/>
            <a:ext cx="3791247" cy="55662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934722" y="412484"/>
            <a:ext cx="2375432" cy="29542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29714" y="2764934"/>
            <a:ext cx="2375432" cy="29542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136865" y="3246116"/>
            <a:ext cx="2964936" cy="101639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934722" y="754630"/>
            <a:ext cx="2375432" cy="29542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8310154" y="105823"/>
            <a:ext cx="1959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Mum	</a:t>
            </a:r>
          </a:p>
          <a:p>
            <a:r>
              <a:rPr lang="en-US" dirty="0" smtClean="0"/>
              <a:t>Little Brother</a:t>
            </a:r>
          </a:p>
          <a:p>
            <a:r>
              <a:rPr lang="en-US" dirty="0" smtClean="0"/>
              <a:t>Big Brother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85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done for reading that with your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is a great activity to think about what the characters will say in your poem that you story mapped yesterday.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8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131</Words>
  <Application>Microsoft Office PowerPoint</Application>
  <PresentationFormat>Widescreen</PresentationFormat>
  <Paragraphs>14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Learning Intention – To plan the dialogue for my poem</vt:lpstr>
      <vt:lpstr>Today’s Task</vt:lpstr>
      <vt:lpstr>PowerPoint Presentation</vt:lpstr>
      <vt:lpstr>PowerPoint Presentation</vt:lpstr>
      <vt:lpstr>Well done for reading that with your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– To plan the dialogue for my poem</dc:title>
  <dc:creator>Watson, Craig</dc:creator>
  <cp:lastModifiedBy>Watson, Craig</cp:lastModifiedBy>
  <cp:revision>5</cp:revision>
  <dcterms:created xsi:type="dcterms:W3CDTF">2021-02-24T13:44:29Z</dcterms:created>
  <dcterms:modified xsi:type="dcterms:W3CDTF">2021-02-24T15:36:56Z</dcterms:modified>
</cp:coreProperties>
</file>