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28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5BBB-2F55-4149-A4F7-A5CCAC7D1BB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FAF0-23F7-4E55-A495-E331A260E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78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b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recap ‘Peter and the Wolf’.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</a:t>
            </a:r>
          </a:p>
          <a:p>
            <a:r>
              <a:rPr lang="en-US" dirty="0"/>
              <a:t>To </a:t>
            </a:r>
            <a:r>
              <a:rPr lang="en-US" dirty="0" smtClean="0"/>
              <a:t>recap the story of Peter and the Wolf.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7753" y="5996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86B17A-7DE7-B140-B7A4-B822D38AE6B1}"/>
              </a:ext>
            </a:extLst>
          </p:cNvPr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back to the original story of ‘Peter and the Wolf’.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2" y="1317623"/>
            <a:ext cx="5456640" cy="490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5025" y="6053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1435102"/>
            <a:ext cx="5419808" cy="4754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92" y="1378868"/>
            <a:ext cx="5419808" cy="475456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140528" y="1435101"/>
            <a:ext cx="0" cy="5000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56120" y="3426655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1620" y="4993909"/>
            <a:ext cx="1000565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208520" y="4137660"/>
            <a:ext cx="952499" cy="477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69205" y="5114657"/>
            <a:ext cx="952499" cy="477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missing?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28" y="1481139"/>
            <a:ext cx="5419808" cy="4754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7370" y="3426655"/>
            <a:ext cx="1278255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627370" y="3943350"/>
            <a:ext cx="134493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5375" y="5930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missing?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28" y="1481139"/>
            <a:ext cx="5419808" cy="4754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03720" y="16645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59979" y="45220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>
            <a:stCxn id="5" idx="1"/>
          </p:cNvCxnSpPr>
          <p:nvPr/>
        </p:nvCxnSpPr>
        <p:spPr>
          <a:xfrm>
            <a:off x="6903720" y="2262407"/>
            <a:ext cx="1112518" cy="597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55770" y="3390900"/>
            <a:ext cx="1112519" cy="143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81500" y="4248150"/>
            <a:ext cx="986789" cy="574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5375" y="5930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mistakes!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28" y="1481139"/>
            <a:ext cx="5419808" cy="47545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36" y="2033588"/>
            <a:ext cx="10668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4038"/>
            <a:ext cx="9144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500" y="1938338"/>
            <a:ext cx="495300" cy="113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29200" y="1938338"/>
            <a:ext cx="152400" cy="113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endCxn id="1028" idx="3"/>
          </p:cNvCxnSpPr>
          <p:nvPr/>
        </p:nvCxnSpPr>
        <p:spPr>
          <a:xfrm flipH="1">
            <a:off x="5029200" y="2409825"/>
            <a:ext cx="15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19575" y="3467100"/>
            <a:ext cx="1181100" cy="127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38650" y="4257675"/>
            <a:ext cx="962025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5375" y="5930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Use the story map to check your answers: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05" y="1435102"/>
            <a:ext cx="5419808" cy="475456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4874" y="6200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62</Words>
  <Application>Microsoft Office PowerPoint</Application>
  <PresentationFormat>Widescreen</PresentationFormat>
  <Paragraphs>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Learning Intention:  To recap ‘Peter and the Wolf’.</vt:lpstr>
      <vt:lpstr>PowerPoint Presentation</vt:lpstr>
      <vt:lpstr>Spot the difference:</vt:lpstr>
      <vt:lpstr>What is missing?</vt:lpstr>
      <vt:lpstr>What is missing?</vt:lpstr>
      <vt:lpstr>Spot the 3 mistakes!</vt:lpstr>
      <vt:lpstr>Use the story map to check your answers: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Hall, Linda</cp:lastModifiedBy>
  <cp:revision>13</cp:revision>
  <cp:lastPrinted>2021-02-17T13:01:11Z</cp:lastPrinted>
  <dcterms:created xsi:type="dcterms:W3CDTF">2021-02-04T16:50:45Z</dcterms:created>
  <dcterms:modified xsi:type="dcterms:W3CDTF">2021-02-17T13:01:14Z</dcterms:modified>
</cp:coreProperties>
</file>