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858AE-EB87-6B49-B843-6EA086380E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22F8F-064E-3247-B1D5-D52ACB3A60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AE431-24B6-6444-A6DC-7399FDD3F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CC8E9-A14C-1244-B015-1C761602A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582D6-F371-E849-BED6-E913AA2AE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62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03CE4-D1CB-7540-8453-4A72DFD68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684ED9-1351-FE49-8B4D-57CC09F7C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AD3FFB-E70C-484E-8599-B779751DB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D1810-B0ED-8C49-9CF5-1996CE7D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A4AEE-4C7F-7D4D-A57A-F98A2AF60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7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4AF152-2ED3-E642-BD40-444B91B7A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34009-4609-564B-828F-F73A46E60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93174-BDA0-454F-B2E6-57C68ABEA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5D25C-E5A5-964D-BF5A-D40F4944C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132FD-0D21-D54A-B038-64A4B3FA1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1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D3DFA-800F-D94D-967E-9BA45E38A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F5B92-4A1F-774D-A14D-47BBC45DF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03037-0975-D648-8B47-1018E7C9F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5C704-14B4-3246-B4C7-DC7A62878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13CF-40DC-124F-A7E3-42B3146F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7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58E16-19F3-EF47-A191-256EA8AEF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9EC913-7217-D049-8E90-8C87D46B2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EC4B1-E389-AF4B-B706-25F76036C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05EBF-00D4-CC41-A221-FC964E30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20EEC-BBD8-004D-A158-062B56D19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8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D1E88-6694-0344-A2DE-6C216C929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1E248-332D-704F-B67F-C9581DE88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B178C-C7F5-8840-9A82-99847A873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80AF89-412D-6B4C-AC63-9177D516B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AB5156-CD6D-FA44-AD5A-60FEE6336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82D8EC-6882-4F47-A26A-84CDF8CCB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7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422D4-E7C6-CB4F-BF04-A8D9B61BF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BD193-2915-C948-838B-76AEEFB0A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483FC-A199-E242-BAF0-90479CA1B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C69E9A-D973-6540-86EE-86E37894D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469719-4907-464F-9AE6-CD9C57C79B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FF65E0-181C-344B-B539-C12DE9A31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06F286-4257-034E-82F0-BEEC94564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96D21-43FD-5240-99E7-02EEB1D36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4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14D62-9281-E44F-8365-E74D045D6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A50F6-CAA2-A149-B583-DA882675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E279C6-4B13-BA45-AC12-F7801C60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2331E-58C5-6D4E-8A39-AC41F37A2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1EEABE-B959-5040-B3CF-FC750584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29E7C-9997-834B-8415-42F5C1BC4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9060E-4E8C-4844-978B-40EB9D445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1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0D777-E422-2446-A027-3ABB0739D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7FD25-C262-5D40-B130-56316AF51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98B65-7E03-7848-9798-93947093C9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DEC2B-5783-CE49-BB0A-75AE049EF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CEEC0-2918-CD45-92E0-D6370AB53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225D2-43E7-2E43-A8C5-5ECBE58CE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3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295F3-0F7D-5E4A-B390-B7413981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42E52A-8A7A-614A-89A4-B1EB266FAD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4DD4A0-5161-B641-A130-F953B846F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4EFA-7CAD-AB4B-8EAF-ED0613C8E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28CE6-BB1B-0642-BA0C-6FA05C9C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87384A-9274-AE4E-9ED6-794CBBB1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5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FDBE7C-5A09-B44A-AB1C-9C91E6B5E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FEEAF-4492-BA43-B6FC-76C8FC58A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A5C8F-EC4F-D946-BC0A-4E4AE9D0F7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EB495-C903-CB4F-864A-C20F88EFB565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A9253-2259-9D4C-8507-35D2AC6456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54447-8FE9-F540-A670-7201DE755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924AA-682B-FB45-9A0F-D24D77564C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9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550C3-7408-344B-BF5F-3065A8F885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compare and order money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FCE7A-499D-CA4D-B414-F7DB459862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Problem solving questions</a:t>
            </a:r>
          </a:p>
        </p:txBody>
      </p:sp>
    </p:spTree>
    <p:extLst>
      <p:ext uri="{BB962C8B-B14F-4D97-AF65-F5344CB8AC3E}">
        <p14:creationId xmlns:p14="http://schemas.microsoft.com/office/powerpoint/2010/main" val="3934662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EF923-3C80-9E4E-92BD-1525909B0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53C10-32B6-B04D-A919-1F45333C4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0" y="1825625"/>
            <a:ext cx="50292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This is your question today.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it is tell you that Amir can put 3 of these cards at a time into the frame underneath.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will have to read the tasks carefully then answer them.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can look at task 1 together on the next slide. </a:t>
            </a:r>
          </a:p>
        </p:txBody>
      </p:sp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975EFCE6-26FD-204B-8DC3-2F21057DA42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184" y="1825624"/>
            <a:ext cx="3485515" cy="3051175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ED4E0E-DFF3-1144-8DBE-384A6823CFA5}"/>
              </a:ext>
            </a:extLst>
          </p:cNvPr>
          <p:cNvCxnSpPr/>
          <p:nvPr/>
        </p:nvCxnSpPr>
        <p:spPr>
          <a:xfrm flipH="1" flipV="1">
            <a:off x="4800600" y="2819400"/>
            <a:ext cx="1524000" cy="266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FAAFD64-C537-4444-99B4-FE881B05BC17}"/>
              </a:ext>
            </a:extLst>
          </p:cNvPr>
          <p:cNvCxnSpPr/>
          <p:nvPr/>
        </p:nvCxnSpPr>
        <p:spPr>
          <a:xfrm flipH="1">
            <a:off x="4711699" y="3429000"/>
            <a:ext cx="1612901" cy="787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udio Recording 5 Feb 2021 at 13:50:44" descr="Audio Recording 5 Feb 2021 at 13:50:44">
            <a:hlinkClick r:id="" action="ppaction://media"/>
            <a:extLst>
              <a:ext uri="{FF2B5EF4-FFF2-40B4-BE49-F238E27FC236}">
                <a16:creationId xmlns:a16="http://schemas.microsoft.com/office/drawing/2014/main" id="{9DD09AC8-C932-D24E-8C0A-866BC845AC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690225" y="103584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26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BE528-E6B7-E342-962E-FACF72145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Task 1) Can you make an amount more than 2 pounds and less than 3 pounds?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A136D-3F30-1D49-8E5A-10A7B4A4A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2400" y="1825625"/>
            <a:ext cx="50927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To solve this, I need to think what the pound part will be.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it needs to be more than 2 pounds but less than 3 pounds that tells me that the 2 must go in the pounds section.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Then I can put whatever numbers I want in the pence section and the total will be more than £2 but less than £3.</a:t>
            </a:r>
          </a:p>
        </p:txBody>
      </p:sp>
      <p:pic>
        <p:nvPicPr>
          <p:cNvPr id="6" name="Picture 5" descr="Icon&#10;&#10;Description automatically generated with medium confidence">
            <a:extLst>
              <a:ext uri="{FF2B5EF4-FFF2-40B4-BE49-F238E27FC236}">
                <a16:creationId xmlns:a16="http://schemas.microsoft.com/office/drawing/2014/main" id="{691F9462-5B4B-3448-8B9D-A44513EA831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984" y="2282824"/>
            <a:ext cx="3485515" cy="3051175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7BDD629-DCF5-6242-B185-26DC278081F5}"/>
              </a:ext>
            </a:extLst>
          </p:cNvPr>
          <p:cNvCxnSpPr/>
          <p:nvPr/>
        </p:nvCxnSpPr>
        <p:spPr>
          <a:xfrm flipH="1">
            <a:off x="2146300" y="3962400"/>
            <a:ext cx="4356100" cy="673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Audio Recording 5 Feb 2021 at 13:51:11" descr="Audio Recording 5 Feb 2021 at 13:51:11">
            <a:hlinkClick r:id="" action="ppaction://media"/>
            <a:extLst>
              <a:ext uri="{FF2B5EF4-FFF2-40B4-BE49-F238E27FC236}">
                <a16:creationId xmlns:a16="http://schemas.microsoft.com/office/drawing/2014/main" id="{80A94658-49D0-8740-8E4A-D78AAE3EFF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404350" y="877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82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64633-A08A-114E-A708-C5F19383E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 are all the questions for you to hear.</a:t>
            </a:r>
          </a:p>
        </p:txBody>
      </p:sp>
      <p:pic>
        <p:nvPicPr>
          <p:cNvPr id="5" name="Picture 4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AB15CB15-979D-1041-A16D-88BA3B9FF4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8100" y="1403350"/>
            <a:ext cx="5715000" cy="5295900"/>
          </a:xfrm>
          <a:prstGeom prst="rect">
            <a:avLst/>
          </a:prstGeom>
        </p:spPr>
      </p:pic>
      <p:pic>
        <p:nvPicPr>
          <p:cNvPr id="3" name="Audio Recording 5 Feb 2021 at 13:51:39" descr="Audio Recording 5 Feb 2021 at 13:51:39">
            <a:hlinkClick r:id="" action="ppaction://media"/>
            <a:extLst>
              <a:ext uri="{FF2B5EF4-FFF2-40B4-BE49-F238E27FC236}">
                <a16:creationId xmlns:a16="http://schemas.microsoft.com/office/drawing/2014/main" id="{A4685E83-52E4-994E-A717-DD0FD78B9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918700" y="16906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82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158</Words>
  <Application>Microsoft Macintosh PowerPoint</Application>
  <PresentationFormat>Widescreen</PresentationFormat>
  <Paragraphs>17</Paragraphs>
  <Slides>4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compare and order money</vt:lpstr>
      <vt:lpstr>Today’s task</vt:lpstr>
      <vt:lpstr>Task 1) Can you make an amount more than 2 pounds and less than 3 pounds?</vt:lpstr>
      <vt:lpstr>Here are all the questions for you to hear.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compare and order money</dc:title>
  <dc:creator>Watson, Craig</dc:creator>
  <cp:lastModifiedBy>Watson, Craig</cp:lastModifiedBy>
  <cp:revision>2</cp:revision>
  <dcterms:created xsi:type="dcterms:W3CDTF">2021-02-05T10:57:34Z</dcterms:created>
  <dcterms:modified xsi:type="dcterms:W3CDTF">2021-02-05T13:51:43Z</dcterms:modified>
</cp:coreProperties>
</file>