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62" r:id="rId6"/>
    <p:sldId id="263" r:id="rId7"/>
    <p:sldId id="264" r:id="rId8"/>
    <p:sldId id="265" r:id="rId9"/>
    <p:sldId id="25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BB62-E41E-4729-918A-F4E1E8D4A86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FF55-0336-4B07-AFA3-08B05D9C0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02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BB62-E41E-4729-918A-F4E1E8D4A86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FF55-0336-4B07-AFA3-08B05D9C0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369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BB62-E41E-4729-918A-F4E1E8D4A86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FF55-0336-4B07-AFA3-08B05D9C0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238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BB62-E41E-4729-918A-F4E1E8D4A86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FF55-0336-4B07-AFA3-08B05D9C0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121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BB62-E41E-4729-918A-F4E1E8D4A86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FF55-0336-4B07-AFA3-08B05D9C0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722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BB62-E41E-4729-918A-F4E1E8D4A86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FF55-0336-4B07-AFA3-08B05D9C0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375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BB62-E41E-4729-918A-F4E1E8D4A86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FF55-0336-4B07-AFA3-08B05D9C0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93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BB62-E41E-4729-918A-F4E1E8D4A86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FF55-0336-4B07-AFA3-08B05D9C0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246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BB62-E41E-4729-918A-F4E1E8D4A86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FF55-0336-4B07-AFA3-08B05D9C0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91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BB62-E41E-4729-918A-F4E1E8D4A86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FF55-0336-4B07-AFA3-08B05D9C0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036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BB62-E41E-4729-918A-F4E1E8D4A86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FF55-0336-4B07-AFA3-08B05D9C0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849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6BB62-E41E-4729-918A-F4E1E8D4A86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7FF55-0336-4B07-AFA3-08B05D9C0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068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7063" y="221964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Year 1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1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Guess the number quiz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60480" y="60633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9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698" y="496389"/>
            <a:ext cx="11612879" cy="1616890"/>
          </a:xfrm>
        </p:spPr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Today in maths I am going to give you some clues about a number and I want you to guess which number I could be talking about.</a:t>
            </a:r>
            <a:b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Lets do one together first.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7176" y="2403565"/>
            <a:ext cx="73674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 am more than 10 and less than 20.</a:t>
            </a: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 am an odd number. 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 am in between 14 and 16 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Which number am I?</a:t>
            </a:r>
          </a:p>
          <a:p>
            <a:pPr algn="ctr"/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 am 15.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55977" y="60690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51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698" y="130629"/>
            <a:ext cx="11612879" cy="1616890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Which number could this be?</a:t>
            </a:r>
            <a:b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7176" y="2403565"/>
            <a:ext cx="736745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 am more than 20 and less than 30.</a:t>
            </a: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 am an odd number. </a:t>
            </a: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 am in between 26 and 28.</a:t>
            </a: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Which number could I be?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55977" y="60110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2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176" y="2403565"/>
            <a:ext cx="736745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 am more than 10 and less than 20.</a:t>
            </a: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 am an even number. 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 am in between 11 and 13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Which number could I be?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2698" y="130629"/>
            <a:ext cx="11612879" cy="16168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Which number could this be?</a:t>
            </a:r>
            <a:b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82400" y="61025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86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176" y="2403565"/>
            <a:ext cx="736745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 am more than 20 and less than 30.</a:t>
            </a: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 am an even number. 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 am in between 23 and 25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Which number could I be?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2698" y="130629"/>
            <a:ext cx="11612879" cy="16168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Which number could this be?</a:t>
            </a:r>
            <a:b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55977" y="60372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9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176" y="2403565"/>
            <a:ext cx="736745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 am more than 0 and less than 10.</a:t>
            </a: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 am an odd number. 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 am in between 6 and 8.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Which number could I be?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2698" y="130629"/>
            <a:ext cx="11612879" cy="16168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Which number could this be?</a:t>
            </a:r>
            <a:b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73543" y="59588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02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176" y="2403565"/>
            <a:ext cx="736745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 am more than 20 and less than 30.</a:t>
            </a: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 am an even number. 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 am in between 27 and 29.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Which number could I be?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2698" y="130629"/>
            <a:ext cx="11612879" cy="16168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Which number could this be?</a:t>
            </a:r>
            <a:b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55977" y="60894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83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176" y="2403565"/>
            <a:ext cx="736745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 am more than 10 and less than 20.</a:t>
            </a: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 am an odd number. 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 am in between 18 and 20.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Which number could I be?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2698" y="130629"/>
            <a:ext cx="11612879" cy="16168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Which number could this be?</a:t>
            </a:r>
            <a:b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47417" y="60764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21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195" y="222067"/>
            <a:ext cx="11612879" cy="650239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4947" y="1528353"/>
            <a:ext cx="736745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Slide 3 – 27</a:t>
            </a: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Slide 4 – 12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Slide 5 – 24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Slide 6 – 7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Slide 7 – 28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Slide 8 – 19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464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324</Words>
  <Application>Microsoft Office PowerPoint</Application>
  <PresentationFormat>Widescreen</PresentationFormat>
  <Paragraphs>71</Paragraphs>
  <Slides>9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Maths Year 1 Alternative 1 Guess the number quiz</vt:lpstr>
      <vt:lpstr>Today in maths I am going to give you some clues about a number and I want you to guess which number I could be talking about. Lets do one together first.</vt:lpstr>
      <vt:lpstr>Which number could this be?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Answers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Year 1 Guess the numbers quiz</dc:title>
  <dc:creator>Swan, Laura</dc:creator>
  <cp:lastModifiedBy>Hall, Linda</cp:lastModifiedBy>
  <cp:revision>6</cp:revision>
  <dcterms:created xsi:type="dcterms:W3CDTF">2021-02-09T10:14:03Z</dcterms:created>
  <dcterms:modified xsi:type="dcterms:W3CDTF">2021-02-10T12:58:30Z</dcterms:modified>
</cp:coreProperties>
</file>