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34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5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9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8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53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3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2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62DF-8AAB-4A94-8BC9-62267D8323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3E41-4EF7-45CC-B0D7-4A28300F6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English Learning Intention: 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think about reasons for and against linked to an argumentative text. </a:t>
            </a:r>
          </a:p>
        </p:txBody>
      </p:sp>
    </p:spTree>
    <p:extLst>
      <p:ext uri="{BB962C8B-B14F-4D97-AF65-F5344CB8AC3E}">
        <p14:creationId xmlns:p14="http://schemas.microsoft.com/office/powerpoint/2010/main" val="358489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Today you are going to prepare your arguments for writing an argumentative text.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need to think about the reasons for and against, as you will be arguing both sides in your writing.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debate question is: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SATS still go ahead this year for year 6 children?</a:t>
            </a:r>
          </a:p>
        </p:txBody>
      </p:sp>
    </p:spTree>
    <p:extLst>
      <p:ext uri="{BB962C8B-B14F-4D97-AF65-F5344CB8AC3E}">
        <p14:creationId xmlns:p14="http://schemas.microsoft.com/office/powerpoint/2010/main" val="47263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1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9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73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English Learning Intention:  To think about reasons for and against linked to an argumentative text. </vt:lpstr>
      <vt:lpstr>PowerPoint Presentation</vt:lpstr>
      <vt:lpstr>For</vt:lpstr>
      <vt:lpstr>Against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think about reasons for and against linked to an argumentative text. </dc:title>
  <dc:creator>Lincoln-Johnson, Nicola</dc:creator>
  <cp:lastModifiedBy>Kilmartin, Rachel</cp:lastModifiedBy>
  <cp:revision>2</cp:revision>
  <dcterms:created xsi:type="dcterms:W3CDTF">2021-02-22T14:24:03Z</dcterms:created>
  <dcterms:modified xsi:type="dcterms:W3CDTF">2021-02-22T19:05:09Z</dcterms:modified>
</cp:coreProperties>
</file>