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>
      <p:cViewPr varScale="1">
        <p:scale>
          <a:sx n="100" d="100"/>
          <a:sy n="100" d="100"/>
        </p:scale>
        <p:origin x="186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4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909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7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35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3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79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88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533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43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72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862DF-8AAB-4A94-8BC9-62267D83230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93E41-4EF7-45CC-B0D7-4A28300F6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26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English Learning Intention: </a:t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think about reasons for and against linked to an argumentative text. </a:t>
            </a:r>
          </a:p>
        </p:txBody>
      </p:sp>
    </p:spTree>
    <p:extLst>
      <p:ext uri="{BB962C8B-B14F-4D97-AF65-F5344CB8AC3E}">
        <p14:creationId xmlns:p14="http://schemas.microsoft.com/office/powerpoint/2010/main" val="3584893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Today you are going to prepare your arguments for writing an argumentative text.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need to think about the reasons for and against, as you will be arguing both sides in your writing.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debate question is: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Should SATS still go ahead this year for year 6 children?</a:t>
            </a:r>
          </a:p>
        </p:txBody>
      </p:sp>
    </p:spTree>
    <p:extLst>
      <p:ext uri="{BB962C8B-B14F-4D97-AF65-F5344CB8AC3E}">
        <p14:creationId xmlns:p14="http://schemas.microsoft.com/office/powerpoint/2010/main" val="472630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513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Against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493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73</Words>
  <Application>Microsoft Macintosh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English Learning Intention:  To think about reasons for and against linked to an argumentative text. </vt:lpstr>
      <vt:lpstr>PowerPoint Presentation</vt:lpstr>
      <vt:lpstr>For</vt:lpstr>
      <vt:lpstr>Against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Intention: To think about reasons for and against linked to an argumentative text. </dc:title>
  <dc:creator>Lincoln-Johnson, Nicola</dc:creator>
  <cp:lastModifiedBy>Kilmartin, Rachel</cp:lastModifiedBy>
  <cp:revision>2</cp:revision>
  <dcterms:created xsi:type="dcterms:W3CDTF">2021-02-22T14:24:03Z</dcterms:created>
  <dcterms:modified xsi:type="dcterms:W3CDTF">2021-02-22T19:05:09Z</dcterms:modified>
</cp:coreProperties>
</file>