
<file path=[Content_Types].xml><?xml version="1.0" encoding="utf-8"?>
<Types xmlns="http://schemas.openxmlformats.org/package/2006/content-types">
  <Default Extension="jpeg" ContentType="image/jpeg"/>
  <Default Extension="m4a" ContentType="audi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623"/>
    <p:restoredTop sz="94677"/>
  </p:normalViewPr>
  <p:slideViewPr>
    <p:cSldViewPr snapToGrid="0" snapToObjects="1">
      <p:cViewPr varScale="1">
        <p:scale>
          <a:sx n="99" d="100"/>
          <a:sy n="99" d="100"/>
        </p:scale>
        <p:origin x="200"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C6BB7-7586-4544-8E51-453C2ED81E0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6C3AB134-3880-184D-BE67-C9D3769FEC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6647A633-820A-4342-AE4A-7773B07729EF}"/>
              </a:ext>
            </a:extLst>
          </p:cNvPr>
          <p:cNvSpPr>
            <a:spLocks noGrp="1"/>
          </p:cNvSpPr>
          <p:nvPr>
            <p:ph type="dt" sz="half" idx="10"/>
          </p:nvPr>
        </p:nvSpPr>
        <p:spPr/>
        <p:txBody>
          <a:bodyPr/>
          <a:lstStyle/>
          <a:p>
            <a:fld id="{2C82DBCE-1FBB-8A4F-8CC0-760354AD309F}" type="datetimeFigureOut">
              <a:rPr lang="en-US" smtClean="0"/>
              <a:t>2/3/21</a:t>
            </a:fld>
            <a:endParaRPr lang="en-US"/>
          </a:p>
        </p:txBody>
      </p:sp>
      <p:sp>
        <p:nvSpPr>
          <p:cNvPr id="5" name="Footer Placeholder 4">
            <a:extLst>
              <a:ext uri="{FF2B5EF4-FFF2-40B4-BE49-F238E27FC236}">
                <a16:creationId xmlns:a16="http://schemas.microsoft.com/office/drawing/2014/main" id="{3F563374-BAAF-3149-9F69-E2F36C9C4A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720008-9399-1E48-99A6-8FB1EBB274F1}"/>
              </a:ext>
            </a:extLst>
          </p:cNvPr>
          <p:cNvSpPr>
            <a:spLocks noGrp="1"/>
          </p:cNvSpPr>
          <p:nvPr>
            <p:ph type="sldNum" sz="quarter" idx="12"/>
          </p:nvPr>
        </p:nvSpPr>
        <p:spPr/>
        <p:txBody>
          <a:bodyPr/>
          <a:lstStyle/>
          <a:p>
            <a:fld id="{9A654BFF-D2F6-B548-A186-23116750F4D8}" type="slidenum">
              <a:rPr lang="en-US" smtClean="0"/>
              <a:t>‹#›</a:t>
            </a:fld>
            <a:endParaRPr lang="en-US"/>
          </a:p>
        </p:txBody>
      </p:sp>
    </p:spTree>
    <p:extLst>
      <p:ext uri="{BB962C8B-B14F-4D97-AF65-F5344CB8AC3E}">
        <p14:creationId xmlns:p14="http://schemas.microsoft.com/office/powerpoint/2010/main" val="2222336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D5E6E-33AF-DC42-8CF7-B5F62EB936C4}"/>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7DE8F1E7-D10E-5B4E-BDF0-C604A3B2FCC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D432020-1908-F04A-8985-4E8C858BBECF}"/>
              </a:ext>
            </a:extLst>
          </p:cNvPr>
          <p:cNvSpPr>
            <a:spLocks noGrp="1"/>
          </p:cNvSpPr>
          <p:nvPr>
            <p:ph type="dt" sz="half" idx="10"/>
          </p:nvPr>
        </p:nvSpPr>
        <p:spPr/>
        <p:txBody>
          <a:bodyPr/>
          <a:lstStyle/>
          <a:p>
            <a:fld id="{2C82DBCE-1FBB-8A4F-8CC0-760354AD309F}" type="datetimeFigureOut">
              <a:rPr lang="en-US" smtClean="0"/>
              <a:t>2/3/21</a:t>
            </a:fld>
            <a:endParaRPr lang="en-US"/>
          </a:p>
        </p:txBody>
      </p:sp>
      <p:sp>
        <p:nvSpPr>
          <p:cNvPr id="5" name="Footer Placeholder 4">
            <a:extLst>
              <a:ext uri="{FF2B5EF4-FFF2-40B4-BE49-F238E27FC236}">
                <a16:creationId xmlns:a16="http://schemas.microsoft.com/office/drawing/2014/main" id="{2FFD0AF1-F564-3445-9CA6-0B9EDB9371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941398-C5F4-4549-9E15-FEA9CE087A84}"/>
              </a:ext>
            </a:extLst>
          </p:cNvPr>
          <p:cNvSpPr>
            <a:spLocks noGrp="1"/>
          </p:cNvSpPr>
          <p:nvPr>
            <p:ph type="sldNum" sz="quarter" idx="12"/>
          </p:nvPr>
        </p:nvSpPr>
        <p:spPr/>
        <p:txBody>
          <a:bodyPr/>
          <a:lstStyle/>
          <a:p>
            <a:fld id="{9A654BFF-D2F6-B548-A186-23116750F4D8}" type="slidenum">
              <a:rPr lang="en-US" smtClean="0"/>
              <a:t>‹#›</a:t>
            </a:fld>
            <a:endParaRPr lang="en-US"/>
          </a:p>
        </p:txBody>
      </p:sp>
    </p:spTree>
    <p:extLst>
      <p:ext uri="{BB962C8B-B14F-4D97-AF65-F5344CB8AC3E}">
        <p14:creationId xmlns:p14="http://schemas.microsoft.com/office/powerpoint/2010/main" val="1988924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BF5CF7-5D0D-BE45-B43D-9FE6446F3EF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BE22355-047E-234B-8DC6-80B1B0F2149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A7CE6BB-7B3C-9F41-8B45-2F7BA0D99CE0}"/>
              </a:ext>
            </a:extLst>
          </p:cNvPr>
          <p:cNvSpPr>
            <a:spLocks noGrp="1"/>
          </p:cNvSpPr>
          <p:nvPr>
            <p:ph type="dt" sz="half" idx="10"/>
          </p:nvPr>
        </p:nvSpPr>
        <p:spPr/>
        <p:txBody>
          <a:bodyPr/>
          <a:lstStyle/>
          <a:p>
            <a:fld id="{2C82DBCE-1FBB-8A4F-8CC0-760354AD309F}" type="datetimeFigureOut">
              <a:rPr lang="en-US" smtClean="0"/>
              <a:t>2/3/21</a:t>
            </a:fld>
            <a:endParaRPr lang="en-US"/>
          </a:p>
        </p:txBody>
      </p:sp>
      <p:sp>
        <p:nvSpPr>
          <p:cNvPr id="5" name="Footer Placeholder 4">
            <a:extLst>
              <a:ext uri="{FF2B5EF4-FFF2-40B4-BE49-F238E27FC236}">
                <a16:creationId xmlns:a16="http://schemas.microsoft.com/office/drawing/2014/main" id="{059EABB0-9802-FC48-8FCF-C5A952142D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15498B-2B44-E046-AB79-286418B3BB4A}"/>
              </a:ext>
            </a:extLst>
          </p:cNvPr>
          <p:cNvSpPr>
            <a:spLocks noGrp="1"/>
          </p:cNvSpPr>
          <p:nvPr>
            <p:ph type="sldNum" sz="quarter" idx="12"/>
          </p:nvPr>
        </p:nvSpPr>
        <p:spPr/>
        <p:txBody>
          <a:bodyPr/>
          <a:lstStyle/>
          <a:p>
            <a:fld id="{9A654BFF-D2F6-B548-A186-23116750F4D8}" type="slidenum">
              <a:rPr lang="en-US" smtClean="0"/>
              <a:t>‹#›</a:t>
            </a:fld>
            <a:endParaRPr lang="en-US"/>
          </a:p>
        </p:txBody>
      </p:sp>
    </p:spTree>
    <p:extLst>
      <p:ext uri="{BB962C8B-B14F-4D97-AF65-F5344CB8AC3E}">
        <p14:creationId xmlns:p14="http://schemas.microsoft.com/office/powerpoint/2010/main" val="314727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E254E-05F5-D54C-A7D7-11FCB825842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07EBA21-45BF-6944-B461-7E87E060AD0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417297F-487D-8043-A5C9-DADAF8B5B082}"/>
              </a:ext>
            </a:extLst>
          </p:cNvPr>
          <p:cNvSpPr>
            <a:spLocks noGrp="1"/>
          </p:cNvSpPr>
          <p:nvPr>
            <p:ph type="dt" sz="half" idx="10"/>
          </p:nvPr>
        </p:nvSpPr>
        <p:spPr/>
        <p:txBody>
          <a:bodyPr/>
          <a:lstStyle/>
          <a:p>
            <a:fld id="{2C82DBCE-1FBB-8A4F-8CC0-760354AD309F}" type="datetimeFigureOut">
              <a:rPr lang="en-US" smtClean="0"/>
              <a:t>2/3/21</a:t>
            </a:fld>
            <a:endParaRPr lang="en-US"/>
          </a:p>
        </p:txBody>
      </p:sp>
      <p:sp>
        <p:nvSpPr>
          <p:cNvPr id="5" name="Footer Placeholder 4">
            <a:extLst>
              <a:ext uri="{FF2B5EF4-FFF2-40B4-BE49-F238E27FC236}">
                <a16:creationId xmlns:a16="http://schemas.microsoft.com/office/drawing/2014/main" id="{E30E69AD-FB78-AB4B-81E7-02A2B89AA4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136656-73DF-6145-956A-255ADB593A8D}"/>
              </a:ext>
            </a:extLst>
          </p:cNvPr>
          <p:cNvSpPr>
            <a:spLocks noGrp="1"/>
          </p:cNvSpPr>
          <p:nvPr>
            <p:ph type="sldNum" sz="quarter" idx="12"/>
          </p:nvPr>
        </p:nvSpPr>
        <p:spPr/>
        <p:txBody>
          <a:bodyPr/>
          <a:lstStyle/>
          <a:p>
            <a:fld id="{9A654BFF-D2F6-B548-A186-23116750F4D8}" type="slidenum">
              <a:rPr lang="en-US" smtClean="0"/>
              <a:t>‹#›</a:t>
            </a:fld>
            <a:endParaRPr lang="en-US"/>
          </a:p>
        </p:txBody>
      </p:sp>
    </p:spTree>
    <p:extLst>
      <p:ext uri="{BB962C8B-B14F-4D97-AF65-F5344CB8AC3E}">
        <p14:creationId xmlns:p14="http://schemas.microsoft.com/office/powerpoint/2010/main" val="4060412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C6FDD-15EE-9940-AA19-7D87E66BA6F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7A912792-8C6E-2C42-8EA5-DD90E96628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9D9FA2E-4DA5-4D41-B034-AE388E6940CF}"/>
              </a:ext>
            </a:extLst>
          </p:cNvPr>
          <p:cNvSpPr>
            <a:spLocks noGrp="1"/>
          </p:cNvSpPr>
          <p:nvPr>
            <p:ph type="dt" sz="half" idx="10"/>
          </p:nvPr>
        </p:nvSpPr>
        <p:spPr/>
        <p:txBody>
          <a:bodyPr/>
          <a:lstStyle/>
          <a:p>
            <a:fld id="{2C82DBCE-1FBB-8A4F-8CC0-760354AD309F}" type="datetimeFigureOut">
              <a:rPr lang="en-US" smtClean="0"/>
              <a:t>2/3/21</a:t>
            </a:fld>
            <a:endParaRPr lang="en-US"/>
          </a:p>
        </p:txBody>
      </p:sp>
      <p:sp>
        <p:nvSpPr>
          <p:cNvPr id="5" name="Footer Placeholder 4">
            <a:extLst>
              <a:ext uri="{FF2B5EF4-FFF2-40B4-BE49-F238E27FC236}">
                <a16:creationId xmlns:a16="http://schemas.microsoft.com/office/drawing/2014/main" id="{0B824D0C-81F3-1045-A5DB-C61ACE41C5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F93BF3-F721-274B-8232-B791AF38E7E5}"/>
              </a:ext>
            </a:extLst>
          </p:cNvPr>
          <p:cNvSpPr>
            <a:spLocks noGrp="1"/>
          </p:cNvSpPr>
          <p:nvPr>
            <p:ph type="sldNum" sz="quarter" idx="12"/>
          </p:nvPr>
        </p:nvSpPr>
        <p:spPr/>
        <p:txBody>
          <a:bodyPr/>
          <a:lstStyle/>
          <a:p>
            <a:fld id="{9A654BFF-D2F6-B548-A186-23116750F4D8}" type="slidenum">
              <a:rPr lang="en-US" smtClean="0"/>
              <a:t>‹#›</a:t>
            </a:fld>
            <a:endParaRPr lang="en-US"/>
          </a:p>
        </p:txBody>
      </p:sp>
    </p:spTree>
    <p:extLst>
      <p:ext uri="{BB962C8B-B14F-4D97-AF65-F5344CB8AC3E}">
        <p14:creationId xmlns:p14="http://schemas.microsoft.com/office/powerpoint/2010/main" val="2201863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B44B2-F539-764B-8C87-AAAD3C96F38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655F057-F7A9-484B-AFDE-30EBA3BE3EA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BFFC70C4-8BC4-3440-B14D-D274A951929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2C4D2B9-3871-7347-9058-DA03D37B1B6D}"/>
              </a:ext>
            </a:extLst>
          </p:cNvPr>
          <p:cNvSpPr>
            <a:spLocks noGrp="1"/>
          </p:cNvSpPr>
          <p:nvPr>
            <p:ph type="dt" sz="half" idx="10"/>
          </p:nvPr>
        </p:nvSpPr>
        <p:spPr/>
        <p:txBody>
          <a:bodyPr/>
          <a:lstStyle/>
          <a:p>
            <a:fld id="{2C82DBCE-1FBB-8A4F-8CC0-760354AD309F}" type="datetimeFigureOut">
              <a:rPr lang="en-US" smtClean="0"/>
              <a:t>2/3/21</a:t>
            </a:fld>
            <a:endParaRPr lang="en-US"/>
          </a:p>
        </p:txBody>
      </p:sp>
      <p:sp>
        <p:nvSpPr>
          <p:cNvPr id="6" name="Footer Placeholder 5">
            <a:extLst>
              <a:ext uri="{FF2B5EF4-FFF2-40B4-BE49-F238E27FC236}">
                <a16:creationId xmlns:a16="http://schemas.microsoft.com/office/drawing/2014/main" id="{01CAF7BC-BD50-074C-9CAA-E5DB82BE0C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3B1C1A-6D4D-D54D-BB41-D37EB03B97C8}"/>
              </a:ext>
            </a:extLst>
          </p:cNvPr>
          <p:cNvSpPr>
            <a:spLocks noGrp="1"/>
          </p:cNvSpPr>
          <p:nvPr>
            <p:ph type="sldNum" sz="quarter" idx="12"/>
          </p:nvPr>
        </p:nvSpPr>
        <p:spPr/>
        <p:txBody>
          <a:bodyPr/>
          <a:lstStyle/>
          <a:p>
            <a:fld id="{9A654BFF-D2F6-B548-A186-23116750F4D8}" type="slidenum">
              <a:rPr lang="en-US" smtClean="0"/>
              <a:t>‹#›</a:t>
            </a:fld>
            <a:endParaRPr lang="en-US"/>
          </a:p>
        </p:txBody>
      </p:sp>
    </p:spTree>
    <p:extLst>
      <p:ext uri="{BB962C8B-B14F-4D97-AF65-F5344CB8AC3E}">
        <p14:creationId xmlns:p14="http://schemas.microsoft.com/office/powerpoint/2010/main" val="2894708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354A6-01DF-6B48-8AA6-F59BB74A7531}"/>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DBEE8BA-04E4-C941-B02E-A763BA24C8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6C252AA-6745-0C41-A95A-D689A36FF42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812EA3D-905C-1D45-BC96-43A774BDB9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1528E44-0AEF-3547-AD72-346368E7815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363B41FB-8283-6446-8998-F8010930D402}"/>
              </a:ext>
            </a:extLst>
          </p:cNvPr>
          <p:cNvSpPr>
            <a:spLocks noGrp="1"/>
          </p:cNvSpPr>
          <p:nvPr>
            <p:ph type="dt" sz="half" idx="10"/>
          </p:nvPr>
        </p:nvSpPr>
        <p:spPr/>
        <p:txBody>
          <a:bodyPr/>
          <a:lstStyle/>
          <a:p>
            <a:fld id="{2C82DBCE-1FBB-8A4F-8CC0-760354AD309F}" type="datetimeFigureOut">
              <a:rPr lang="en-US" smtClean="0"/>
              <a:t>2/3/21</a:t>
            </a:fld>
            <a:endParaRPr lang="en-US"/>
          </a:p>
        </p:txBody>
      </p:sp>
      <p:sp>
        <p:nvSpPr>
          <p:cNvPr id="8" name="Footer Placeholder 7">
            <a:extLst>
              <a:ext uri="{FF2B5EF4-FFF2-40B4-BE49-F238E27FC236}">
                <a16:creationId xmlns:a16="http://schemas.microsoft.com/office/drawing/2014/main" id="{62180A1E-FD30-7143-B8C1-17DDF1AF4D0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3A1112B-43D4-EE45-8728-0D4FC35BB325}"/>
              </a:ext>
            </a:extLst>
          </p:cNvPr>
          <p:cNvSpPr>
            <a:spLocks noGrp="1"/>
          </p:cNvSpPr>
          <p:nvPr>
            <p:ph type="sldNum" sz="quarter" idx="12"/>
          </p:nvPr>
        </p:nvSpPr>
        <p:spPr/>
        <p:txBody>
          <a:bodyPr/>
          <a:lstStyle/>
          <a:p>
            <a:fld id="{9A654BFF-D2F6-B548-A186-23116750F4D8}" type="slidenum">
              <a:rPr lang="en-US" smtClean="0"/>
              <a:t>‹#›</a:t>
            </a:fld>
            <a:endParaRPr lang="en-US"/>
          </a:p>
        </p:txBody>
      </p:sp>
    </p:spTree>
    <p:extLst>
      <p:ext uri="{BB962C8B-B14F-4D97-AF65-F5344CB8AC3E}">
        <p14:creationId xmlns:p14="http://schemas.microsoft.com/office/powerpoint/2010/main" val="3188474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1AE8D-339D-8D4F-AC74-D50854546BA6}"/>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66CB101A-17D0-1B4F-8601-0C9D83C87DAD}"/>
              </a:ext>
            </a:extLst>
          </p:cNvPr>
          <p:cNvSpPr>
            <a:spLocks noGrp="1"/>
          </p:cNvSpPr>
          <p:nvPr>
            <p:ph type="dt" sz="half" idx="10"/>
          </p:nvPr>
        </p:nvSpPr>
        <p:spPr/>
        <p:txBody>
          <a:bodyPr/>
          <a:lstStyle/>
          <a:p>
            <a:fld id="{2C82DBCE-1FBB-8A4F-8CC0-760354AD309F}" type="datetimeFigureOut">
              <a:rPr lang="en-US" smtClean="0"/>
              <a:t>2/3/21</a:t>
            </a:fld>
            <a:endParaRPr lang="en-US"/>
          </a:p>
        </p:txBody>
      </p:sp>
      <p:sp>
        <p:nvSpPr>
          <p:cNvPr id="4" name="Footer Placeholder 3">
            <a:extLst>
              <a:ext uri="{FF2B5EF4-FFF2-40B4-BE49-F238E27FC236}">
                <a16:creationId xmlns:a16="http://schemas.microsoft.com/office/drawing/2014/main" id="{B0F24A8F-326E-D24A-959A-FD8E0E3AF85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2A6209B-853D-8846-A62B-CF67A2916304}"/>
              </a:ext>
            </a:extLst>
          </p:cNvPr>
          <p:cNvSpPr>
            <a:spLocks noGrp="1"/>
          </p:cNvSpPr>
          <p:nvPr>
            <p:ph type="sldNum" sz="quarter" idx="12"/>
          </p:nvPr>
        </p:nvSpPr>
        <p:spPr/>
        <p:txBody>
          <a:bodyPr/>
          <a:lstStyle/>
          <a:p>
            <a:fld id="{9A654BFF-D2F6-B548-A186-23116750F4D8}" type="slidenum">
              <a:rPr lang="en-US" smtClean="0"/>
              <a:t>‹#›</a:t>
            </a:fld>
            <a:endParaRPr lang="en-US"/>
          </a:p>
        </p:txBody>
      </p:sp>
    </p:spTree>
    <p:extLst>
      <p:ext uri="{BB962C8B-B14F-4D97-AF65-F5344CB8AC3E}">
        <p14:creationId xmlns:p14="http://schemas.microsoft.com/office/powerpoint/2010/main" val="2046895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CF1D9B3-8A54-BC40-888C-5187697FFB3C}"/>
              </a:ext>
            </a:extLst>
          </p:cNvPr>
          <p:cNvSpPr>
            <a:spLocks noGrp="1"/>
          </p:cNvSpPr>
          <p:nvPr>
            <p:ph type="dt" sz="half" idx="10"/>
          </p:nvPr>
        </p:nvSpPr>
        <p:spPr/>
        <p:txBody>
          <a:bodyPr/>
          <a:lstStyle/>
          <a:p>
            <a:fld id="{2C82DBCE-1FBB-8A4F-8CC0-760354AD309F}" type="datetimeFigureOut">
              <a:rPr lang="en-US" smtClean="0"/>
              <a:t>2/3/21</a:t>
            </a:fld>
            <a:endParaRPr lang="en-US"/>
          </a:p>
        </p:txBody>
      </p:sp>
      <p:sp>
        <p:nvSpPr>
          <p:cNvPr id="3" name="Footer Placeholder 2">
            <a:extLst>
              <a:ext uri="{FF2B5EF4-FFF2-40B4-BE49-F238E27FC236}">
                <a16:creationId xmlns:a16="http://schemas.microsoft.com/office/drawing/2014/main" id="{6930DFED-43B0-D04F-B8C6-987AEDFFE4C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6D10C7E-0852-6649-8846-AC48B5083E1A}"/>
              </a:ext>
            </a:extLst>
          </p:cNvPr>
          <p:cNvSpPr>
            <a:spLocks noGrp="1"/>
          </p:cNvSpPr>
          <p:nvPr>
            <p:ph type="sldNum" sz="quarter" idx="12"/>
          </p:nvPr>
        </p:nvSpPr>
        <p:spPr/>
        <p:txBody>
          <a:bodyPr/>
          <a:lstStyle/>
          <a:p>
            <a:fld id="{9A654BFF-D2F6-B548-A186-23116750F4D8}" type="slidenum">
              <a:rPr lang="en-US" smtClean="0"/>
              <a:t>‹#›</a:t>
            </a:fld>
            <a:endParaRPr lang="en-US"/>
          </a:p>
        </p:txBody>
      </p:sp>
    </p:spTree>
    <p:extLst>
      <p:ext uri="{BB962C8B-B14F-4D97-AF65-F5344CB8AC3E}">
        <p14:creationId xmlns:p14="http://schemas.microsoft.com/office/powerpoint/2010/main" val="2303282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644F9-624A-C14D-8AC8-5F78CCD3CD3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88D74992-43BC-9A4A-A76E-2F018AD976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ABA7C19E-653C-A343-BB83-3ECF07999C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BE654A2-6180-654B-A8A5-4F74EC2F805E}"/>
              </a:ext>
            </a:extLst>
          </p:cNvPr>
          <p:cNvSpPr>
            <a:spLocks noGrp="1"/>
          </p:cNvSpPr>
          <p:nvPr>
            <p:ph type="dt" sz="half" idx="10"/>
          </p:nvPr>
        </p:nvSpPr>
        <p:spPr/>
        <p:txBody>
          <a:bodyPr/>
          <a:lstStyle/>
          <a:p>
            <a:fld id="{2C82DBCE-1FBB-8A4F-8CC0-760354AD309F}" type="datetimeFigureOut">
              <a:rPr lang="en-US" smtClean="0"/>
              <a:t>2/3/21</a:t>
            </a:fld>
            <a:endParaRPr lang="en-US"/>
          </a:p>
        </p:txBody>
      </p:sp>
      <p:sp>
        <p:nvSpPr>
          <p:cNvPr id="6" name="Footer Placeholder 5">
            <a:extLst>
              <a:ext uri="{FF2B5EF4-FFF2-40B4-BE49-F238E27FC236}">
                <a16:creationId xmlns:a16="http://schemas.microsoft.com/office/drawing/2014/main" id="{A034A4BC-99AF-1E47-AFBC-EDA4910C91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828B99-76A8-B444-8E54-FF1A4D917008}"/>
              </a:ext>
            </a:extLst>
          </p:cNvPr>
          <p:cNvSpPr>
            <a:spLocks noGrp="1"/>
          </p:cNvSpPr>
          <p:nvPr>
            <p:ph type="sldNum" sz="quarter" idx="12"/>
          </p:nvPr>
        </p:nvSpPr>
        <p:spPr/>
        <p:txBody>
          <a:bodyPr/>
          <a:lstStyle/>
          <a:p>
            <a:fld id="{9A654BFF-D2F6-B548-A186-23116750F4D8}" type="slidenum">
              <a:rPr lang="en-US" smtClean="0"/>
              <a:t>‹#›</a:t>
            </a:fld>
            <a:endParaRPr lang="en-US"/>
          </a:p>
        </p:txBody>
      </p:sp>
    </p:spTree>
    <p:extLst>
      <p:ext uri="{BB962C8B-B14F-4D97-AF65-F5344CB8AC3E}">
        <p14:creationId xmlns:p14="http://schemas.microsoft.com/office/powerpoint/2010/main" val="2588685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578D4-41C9-704E-A7CB-334953FB093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F7915250-4DE9-D64B-907A-14C693ED01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ABABD7E-35A3-BC4B-A1DD-2523035C7F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7923226-DF80-BE4E-99D5-2C13BE054D1C}"/>
              </a:ext>
            </a:extLst>
          </p:cNvPr>
          <p:cNvSpPr>
            <a:spLocks noGrp="1"/>
          </p:cNvSpPr>
          <p:nvPr>
            <p:ph type="dt" sz="half" idx="10"/>
          </p:nvPr>
        </p:nvSpPr>
        <p:spPr/>
        <p:txBody>
          <a:bodyPr/>
          <a:lstStyle/>
          <a:p>
            <a:fld id="{2C82DBCE-1FBB-8A4F-8CC0-760354AD309F}" type="datetimeFigureOut">
              <a:rPr lang="en-US" smtClean="0"/>
              <a:t>2/3/21</a:t>
            </a:fld>
            <a:endParaRPr lang="en-US"/>
          </a:p>
        </p:txBody>
      </p:sp>
      <p:sp>
        <p:nvSpPr>
          <p:cNvPr id="6" name="Footer Placeholder 5">
            <a:extLst>
              <a:ext uri="{FF2B5EF4-FFF2-40B4-BE49-F238E27FC236}">
                <a16:creationId xmlns:a16="http://schemas.microsoft.com/office/drawing/2014/main" id="{8D29526A-5549-8246-B5B9-EA67BC66F9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155399-ED3A-8C48-A4D2-AEC5FC2407F4}"/>
              </a:ext>
            </a:extLst>
          </p:cNvPr>
          <p:cNvSpPr>
            <a:spLocks noGrp="1"/>
          </p:cNvSpPr>
          <p:nvPr>
            <p:ph type="sldNum" sz="quarter" idx="12"/>
          </p:nvPr>
        </p:nvSpPr>
        <p:spPr/>
        <p:txBody>
          <a:bodyPr/>
          <a:lstStyle/>
          <a:p>
            <a:fld id="{9A654BFF-D2F6-B548-A186-23116750F4D8}" type="slidenum">
              <a:rPr lang="en-US" smtClean="0"/>
              <a:t>‹#›</a:t>
            </a:fld>
            <a:endParaRPr lang="en-US"/>
          </a:p>
        </p:txBody>
      </p:sp>
    </p:spTree>
    <p:extLst>
      <p:ext uri="{BB962C8B-B14F-4D97-AF65-F5344CB8AC3E}">
        <p14:creationId xmlns:p14="http://schemas.microsoft.com/office/powerpoint/2010/main" val="2824633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5F0E9C-EB25-7943-9D92-1674F25435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76823B2-14B5-1F4F-8201-D951FBAA96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78A569E-4052-814E-A9A5-4579F3D16E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82DBCE-1FBB-8A4F-8CC0-760354AD309F}" type="datetimeFigureOut">
              <a:rPr lang="en-US" smtClean="0"/>
              <a:t>2/3/21</a:t>
            </a:fld>
            <a:endParaRPr lang="en-US"/>
          </a:p>
        </p:txBody>
      </p:sp>
      <p:sp>
        <p:nvSpPr>
          <p:cNvPr id="5" name="Footer Placeholder 4">
            <a:extLst>
              <a:ext uri="{FF2B5EF4-FFF2-40B4-BE49-F238E27FC236}">
                <a16:creationId xmlns:a16="http://schemas.microsoft.com/office/drawing/2014/main" id="{800F4B23-D660-C64A-B971-6ADC171048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BBFDD03-F399-1F4F-AB06-D0124377B5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654BFF-D2F6-B548-A186-23116750F4D8}" type="slidenum">
              <a:rPr lang="en-US" smtClean="0"/>
              <a:t>‹#›</a:t>
            </a:fld>
            <a:endParaRPr lang="en-US"/>
          </a:p>
        </p:txBody>
      </p:sp>
    </p:spTree>
    <p:extLst>
      <p:ext uri="{BB962C8B-B14F-4D97-AF65-F5344CB8AC3E}">
        <p14:creationId xmlns:p14="http://schemas.microsoft.com/office/powerpoint/2010/main" val="42143906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m4a"/><Relationship Id="rId1" Type="http://schemas.microsoft.com/office/2007/relationships/media" Target="../media/media2.m4a"/><Relationship Id="rId5" Type="http://schemas.openxmlformats.org/officeDocument/2006/relationships/image" Target="../media/image1.pn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3.m4a"/><Relationship Id="rId1" Type="http://schemas.microsoft.com/office/2007/relationships/media" Target="../media/media3.m4a"/><Relationship Id="rId5" Type="http://schemas.openxmlformats.org/officeDocument/2006/relationships/image" Target="../media/image1.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4.m4a"/><Relationship Id="rId1" Type="http://schemas.microsoft.com/office/2007/relationships/media" Target="../media/media4.m4a"/><Relationship Id="rId5" Type="http://schemas.openxmlformats.org/officeDocument/2006/relationships/image" Target="../media/image1.pn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5.m4a"/><Relationship Id="rId1" Type="http://schemas.microsoft.com/office/2007/relationships/media" Target="../media/media5.m4a"/><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851BF-B3F6-1C41-BE85-E2B1710E992F}"/>
              </a:ext>
            </a:extLst>
          </p:cNvPr>
          <p:cNvSpPr>
            <a:spLocks noGrp="1"/>
          </p:cNvSpPr>
          <p:nvPr>
            <p:ph type="ctrTitle"/>
          </p:nvPr>
        </p:nvSpPr>
        <p:spPr/>
        <p:txBody>
          <a:bodyPr/>
          <a:lstStyle/>
          <a:p>
            <a:r>
              <a:rPr lang="en-US" dirty="0"/>
              <a:t>To learn about music from the past</a:t>
            </a:r>
          </a:p>
        </p:txBody>
      </p:sp>
      <p:sp>
        <p:nvSpPr>
          <p:cNvPr id="3" name="Subtitle 2">
            <a:extLst>
              <a:ext uri="{FF2B5EF4-FFF2-40B4-BE49-F238E27FC236}">
                <a16:creationId xmlns:a16="http://schemas.microsoft.com/office/drawing/2014/main" id="{34E17AF7-F234-3D4B-B236-987D3163338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315833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5C5DF-B7F4-4B49-8D74-13EDDE0A793D}"/>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BFE60151-5F5E-1B46-9383-D0F313E9DE4D}"/>
              </a:ext>
            </a:extLst>
          </p:cNvPr>
          <p:cNvSpPr>
            <a:spLocks noGrp="1"/>
          </p:cNvSpPr>
          <p:nvPr>
            <p:ph idx="1"/>
          </p:nvPr>
        </p:nvSpPr>
        <p:spPr/>
        <p:txBody>
          <a:bodyPr/>
          <a:lstStyle/>
          <a:p>
            <a:pPr marL="0" indent="0">
              <a:buNone/>
            </a:pPr>
            <a:r>
              <a:rPr lang="en-US" dirty="0"/>
              <a:t>This week we have listened to some different music from the 1970’s.</a:t>
            </a:r>
          </a:p>
          <a:p>
            <a:pPr marL="0" indent="0">
              <a:buNone/>
            </a:pPr>
            <a:endParaRPr lang="en-US" dirty="0"/>
          </a:p>
          <a:p>
            <a:pPr marL="0" indent="0">
              <a:buNone/>
            </a:pPr>
            <a:r>
              <a:rPr lang="en-US" dirty="0"/>
              <a:t>We have also thought about the tempo of the music and how it makes you feel.</a:t>
            </a:r>
          </a:p>
          <a:p>
            <a:pPr marL="0" indent="0">
              <a:buNone/>
            </a:pPr>
            <a:endParaRPr lang="en-US" dirty="0"/>
          </a:p>
          <a:p>
            <a:pPr marL="0" indent="0">
              <a:buNone/>
            </a:pPr>
            <a:r>
              <a:rPr lang="en-US" dirty="0"/>
              <a:t>Today we are going to look at 3 musical artists, and find out some more about them.</a:t>
            </a:r>
          </a:p>
        </p:txBody>
      </p:sp>
      <p:pic>
        <p:nvPicPr>
          <p:cNvPr id="4" name="Audio Recording 3 Feb 2021 at 14:03:26" descr="Audio Recording 3 Feb 2021 at 14:03:26">
            <a:hlinkClick r:id="" action="ppaction://media"/>
            <a:extLst>
              <a:ext uri="{FF2B5EF4-FFF2-40B4-BE49-F238E27FC236}">
                <a16:creationId xmlns:a16="http://schemas.microsoft.com/office/drawing/2014/main" id="{3C91FE45-81DC-F04C-ACB1-100417F4FFA4}"/>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5921419" y="3022600"/>
            <a:ext cx="812800" cy="812800"/>
          </a:xfrm>
          <a:prstGeom prst="rect">
            <a:avLst/>
          </a:prstGeom>
        </p:spPr>
      </p:pic>
    </p:spTree>
    <p:extLst>
      <p:ext uri="{BB962C8B-B14F-4D97-AF65-F5344CB8AC3E}">
        <p14:creationId xmlns:p14="http://schemas.microsoft.com/office/powerpoint/2010/main" val="3221762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184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B9D7E975-9161-4F2D-AC53-69E1912F6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6A370606-54DB-4143-BC69-14E32D23CB51}"/>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7523" r="-2" b="-2"/>
          <a:stretch/>
        </p:blipFill>
        <p:spPr bwMode="auto">
          <a:xfrm>
            <a:off x="621675" y="623275"/>
            <a:ext cx="4032621" cy="5607882"/>
          </a:xfrm>
          <a:prstGeom prst="rect">
            <a:avLst/>
          </a:prstGeom>
          <a:noFill/>
          <a:extLst>
            <a:ext uri="{909E8E84-426E-40DD-AFC4-6F175D3DCCD1}">
              <a14:hiddenFill xmlns:a14="http://schemas.microsoft.com/office/drawing/2010/main">
                <a:solidFill>
                  <a:srgbClr val="FFFFFF"/>
                </a:solidFill>
              </a14:hiddenFill>
            </a:ext>
          </a:extLst>
        </p:spPr>
      </p:pic>
      <p:sp>
        <p:nvSpPr>
          <p:cNvPr id="73" name="Right Triangle 72">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463E6235-1649-4B47-9862-4026FC473B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64989" y="623275"/>
            <a:ext cx="6581837"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2C962F-B140-9A41-9355-E67E3E34718E}"/>
              </a:ext>
            </a:extLst>
          </p:cNvPr>
          <p:cNvSpPr>
            <a:spLocks noGrp="1"/>
          </p:cNvSpPr>
          <p:nvPr>
            <p:ph type="title"/>
          </p:nvPr>
        </p:nvSpPr>
        <p:spPr>
          <a:xfrm>
            <a:off x="5450209" y="1056640"/>
            <a:ext cx="5799947" cy="1218546"/>
          </a:xfrm>
        </p:spPr>
        <p:txBody>
          <a:bodyPr vert="horz" lIns="91440" tIns="45720" rIns="91440" bIns="45720" rtlCol="0" anchor="b">
            <a:normAutofit/>
          </a:bodyPr>
          <a:lstStyle/>
          <a:p>
            <a:r>
              <a:rPr lang="en-US" sz="8000" dirty="0"/>
              <a:t>Diana Ross</a:t>
            </a:r>
          </a:p>
        </p:txBody>
      </p:sp>
      <p:sp>
        <p:nvSpPr>
          <p:cNvPr id="3" name="Content Placeholder 2">
            <a:extLst>
              <a:ext uri="{FF2B5EF4-FFF2-40B4-BE49-F238E27FC236}">
                <a16:creationId xmlns:a16="http://schemas.microsoft.com/office/drawing/2014/main" id="{554AFF29-3AC6-644A-B4D7-0D16075C6D40}"/>
              </a:ext>
            </a:extLst>
          </p:cNvPr>
          <p:cNvSpPr>
            <a:spLocks noGrp="1"/>
          </p:cNvSpPr>
          <p:nvPr>
            <p:ph idx="1"/>
          </p:nvPr>
        </p:nvSpPr>
        <p:spPr>
          <a:xfrm>
            <a:off x="5450210" y="2275186"/>
            <a:ext cx="5799946" cy="3620285"/>
          </a:xfrm>
        </p:spPr>
        <p:txBody>
          <a:bodyPr vert="horz" lIns="91440" tIns="45720" rIns="91440" bIns="45720" rtlCol="0" anchor="t">
            <a:normAutofit lnSpcReduction="10000"/>
          </a:bodyPr>
          <a:lstStyle/>
          <a:p>
            <a:pPr marL="0" indent="0">
              <a:buNone/>
            </a:pPr>
            <a:r>
              <a:rPr lang="en-US" sz="2400" dirty="0"/>
              <a:t>Diana Ross was born in Detroit, America, in 1944. Her first job was as a secretary until she joined the band The Supremes. </a:t>
            </a:r>
          </a:p>
          <a:p>
            <a:pPr marL="0" indent="0">
              <a:buNone/>
            </a:pPr>
            <a:endParaRPr lang="en-US" sz="2400" dirty="0"/>
          </a:p>
          <a:p>
            <a:pPr marL="0" indent="0">
              <a:buNone/>
            </a:pPr>
            <a:r>
              <a:rPr lang="en-US" sz="2400" dirty="0"/>
              <a:t>They sung a type of music called Motown and have sold millions of copies of their music in the 1960’s.</a:t>
            </a:r>
          </a:p>
          <a:p>
            <a:pPr marL="0" indent="0">
              <a:buNone/>
            </a:pPr>
            <a:endParaRPr lang="en-US" sz="2400" dirty="0"/>
          </a:p>
          <a:p>
            <a:pPr marL="0" indent="0">
              <a:buNone/>
            </a:pPr>
            <a:r>
              <a:rPr lang="en-US" sz="2400" dirty="0"/>
              <a:t>Diana Ross left the band in the 1970’s to sing by herself. She was very successful at this.</a:t>
            </a:r>
          </a:p>
        </p:txBody>
      </p:sp>
      <p:pic>
        <p:nvPicPr>
          <p:cNvPr id="4" name="Audio Recording 3 Feb 2021 at 14:03:56" descr="Audio Recording 3 Feb 2021 at 14:03:56">
            <a:hlinkClick r:id="" action="ppaction://media"/>
            <a:extLst>
              <a:ext uri="{FF2B5EF4-FFF2-40B4-BE49-F238E27FC236}">
                <a16:creationId xmlns:a16="http://schemas.microsoft.com/office/drawing/2014/main" id="{2D3B7D40-50D7-9445-A56B-6405C6869D32}"/>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0353543" y="1208541"/>
            <a:ext cx="812800" cy="812800"/>
          </a:xfrm>
          <a:prstGeom prst="rect">
            <a:avLst/>
          </a:prstGeom>
        </p:spPr>
      </p:pic>
    </p:spTree>
    <p:extLst>
      <p:ext uri="{BB962C8B-B14F-4D97-AF65-F5344CB8AC3E}">
        <p14:creationId xmlns:p14="http://schemas.microsoft.com/office/powerpoint/2010/main" val="1715888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4768"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Paul McCartney smiling">
            <a:extLst>
              <a:ext uri="{FF2B5EF4-FFF2-40B4-BE49-F238E27FC236}">
                <a16:creationId xmlns:a16="http://schemas.microsoft.com/office/drawing/2014/main" id="{71A1B9B9-E902-E346-B112-CE4EA9948E52}"/>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986" r="2236" b="1"/>
          <a:stretch/>
        </p:blipFill>
        <p:spPr bwMode="auto">
          <a:xfrm>
            <a:off x="621675" y="623275"/>
            <a:ext cx="4032621" cy="5607882"/>
          </a:xfrm>
          <a:prstGeom prst="rect">
            <a:avLst/>
          </a:prstGeom>
          <a:noFill/>
          <a:extLst>
            <a:ext uri="{909E8E84-426E-40DD-AFC4-6F175D3DCCD1}">
              <a14:hiddenFill xmlns:a14="http://schemas.microsoft.com/office/drawing/2010/main">
                <a:solidFill>
                  <a:srgbClr val="FFFFFF"/>
                </a:solidFill>
              </a14:hiddenFill>
            </a:ext>
          </a:extLst>
        </p:spPr>
      </p:pic>
      <p:sp>
        <p:nvSpPr>
          <p:cNvPr id="73" name="Right Triangle 72">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76029" y="623275"/>
            <a:ext cx="6570797"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DBA3A54-1EFC-5A46-9BAE-57A52B4D575C}"/>
              </a:ext>
            </a:extLst>
          </p:cNvPr>
          <p:cNvSpPr>
            <a:spLocks noGrp="1"/>
          </p:cNvSpPr>
          <p:nvPr>
            <p:ph type="title"/>
          </p:nvPr>
        </p:nvSpPr>
        <p:spPr>
          <a:xfrm>
            <a:off x="5275971" y="628388"/>
            <a:ext cx="5642312" cy="1597228"/>
          </a:xfrm>
        </p:spPr>
        <p:txBody>
          <a:bodyPr>
            <a:normAutofit/>
          </a:bodyPr>
          <a:lstStyle/>
          <a:p>
            <a:r>
              <a:rPr lang="en-US" sz="5400" dirty="0"/>
              <a:t>Paul McCartney</a:t>
            </a:r>
          </a:p>
        </p:txBody>
      </p:sp>
      <p:sp>
        <p:nvSpPr>
          <p:cNvPr id="3" name="Content Placeholder 2">
            <a:extLst>
              <a:ext uri="{FF2B5EF4-FFF2-40B4-BE49-F238E27FC236}">
                <a16:creationId xmlns:a16="http://schemas.microsoft.com/office/drawing/2014/main" id="{4703C34D-45DF-6C47-9D71-797F0F4A6ED3}"/>
              </a:ext>
            </a:extLst>
          </p:cNvPr>
          <p:cNvSpPr>
            <a:spLocks noGrp="1"/>
          </p:cNvSpPr>
          <p:nvPr>
            <p:ph idx="1"/>
          </p:nvPr>
        </p:nvSpPr>
        <p:spPr>
          <a:xfrm>
            <a:off x="5275971" y="2026975"/>
            <a:ext cx="5909480" cy="3778401"/>
          </a:xfrm>
        </p:spPr>
        <p:txBody>
          <a:bodyPr anchor="t">
            <a:normAutofit fontScale="92500"/>
          </a:bodyPr>
          <a:lstStyle/>
          <a:p>
            <a:pPr marL="0" indent="0">
              <a:buNone/>
            </a:pPr>
            <a:r>
              <a:rPr lang="en-US" sz="2400" dirty="0"/>
              <a:t>Paul McCartney was born in Liverpool, England, in  1942. When Paul was 15, he and his friends formed a band called The Beatles.</a:t>
            </a:r>
          </a:p>
          <a:p>
            <a:pPr marL="0" indent="0">
              <a:buNone/>
            </a:pPr>
            <a:endParaRPr lang="en-US" sz="2400" dirty="0"/>
          </a:p>
          <a:p>
            <a:pPr marL="0" indent="0">
              <a:buNone/>
            </a:pPr>
            <a:r>
              <a:rPr lang="en-US" sz="2400" dirty="0"/>
              <a:t>Paul McCartney was one of the main songwriters for the band and with his help, The Beatles made 13 albums, selling millions all over the world.</a:t>
            </a:r>
          </a:p>
          <a:p>
            <a:pPr marL="0" indent="0">
              <a:buNone/>
            </a:pPr>
            <a:endParaRPr lang="en-US" sz="2400" dirty="0"/>
          </a:p>
          <a:p>
            <a:pPr marL="0" indent="0">
              <a:buNone/>
            </a:pPr>
            <a:r>
              <a:rPr lang="en-US" sz="2400" dirty="0"/>
              <a:t>Paul left the band in 1971 and went on to make a new band with his wife, Linda, called Wings.</a:t>
            </a:r>
          </a:p>
        </p:txBody>
      </p:sp>
      <p:pic>
        <p:nvPicPr>
          <p:cNvPr id="4" name="Audio Recording 3 Feb 2021 at 14:04:26" descr="Audio Recording 3 Feb 2021 at 14:04:26">
            <a:hlinkClick r:id="" action="ppaction://media"/>
            <a:extLst>
              <a:ext uri="{FF2B5EF4-FFF2-40B4-BE49-F238E27FC236}">
                <a16:creationId xmlns:a16="http://schemas.microsoft.com/office/drawing/2014/main" id="{19DECF70-5057-7441-93EA-4D4490D1B7C3}"/>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0013355" y="1052624"/>
            <a:ext cx="812800" cy="812800"/>
          </a:xfrm>
          <a:prstGeom prst="rect">
            <a:avLst/>
          </a:prstGeom>
        </p:spPr>
      </p:pic>
    </p:spTree>
    <p:extLst>
      <p:ext uri="{BB962C8B-B14F-4D97-AF65-F5344CB8AC3E}">
        <p14:creationId xmlns:p14="http://schemas.microsoft.com/office/powerpoint/2010/main" val="2942137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5536"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a:extLst>
              <a:ext uri="{FF2B5EF4-FFF2-40B4-BE49-F238E27FC236}">
                <a16:creationId xmlns:a16="http://schemas.microsoft.com/office/drawing/2014/main" id="{6E402628-90C9-F449-AD4D-42B1A4040DF8}"/>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1" b="6249"/>
          <a:stretch/>
        </p:blipFill>
        <p:spPr bwMode="auto">
          <a:xfrm>
            <a:off x="621675" y="623275"/>
            <a:ext cx="4032621" cy="5607882"/>
          </a:xfrm>
          <a:prstGeom prst="rect">
            <a:avLst/>
          </a:prstGeom>
          <a:noFill/>
          <a:extLst>
            <a:ext uri="{909E8E84-426E-40DD-AFC4-6F175D3DCCD1}">
              <a14:hiddenFill xmlns:a14="http://schemas.microsoft.com/office/drawing/2010/main">
                <a:solidFill>
                  <a:srgbClr val="FFFFFF"/>
                </a:solidFill>
              </a14:hiddenFill>
            </a:ext>
          </a:extLst>
        </p:spPr>
      </p:pic>
      <p:sp>
        <p:nvSpPr>
          <p:cNvPr id="73" name="Right Triangle 72">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76029" y="623275"/>
            <a:ext cx="6570797"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7C6611-C0DC-364F-A826-14939010DE43}"/>
              </a:ext>
            </a:extLst>
          </p:cNvPr>
          <p:cNvSpPr>
            <a:spLocks noGrp="1"/>
          </p:cNvSpPr>
          <p:nvPr>
            <p:ph type="title"/>
          </p:nvPr>
        </p:nvSpPr>
        <p:spPr>
          <a:xfrm>
            <a:off x="5275971" y="531731"/>
            <a:ext cx="5642312" cy="1597228"/>
          </a:xfrm>
        </p:spPr>
        <p:txBody>
          <a:bodyPr>
            <a:normAutofit/>
          </a:bodyPr>
          <a:lstStyle/>
          <a:p>
            <a:r>
              <a:rPr lang="en-US" sz="5400" dirty="0"/>
              <a:t>Freddie Mercury</a:t>
            </a:r>
          </a:p>
        </p:txBody>
      </p:sp>
      <p:sp>
        <p:nvSpPr>
          <p:cNvPr id="3" name="Content Placeholder 2">
            <a:extLst>
              <a:ext uri="{FF2B5EF4-FFF2-40B4-BE49-F238E27FC236}">
                <a16:creationId xmlns:a16="http://schemas.microsoft.com/office/drawing/2014/main" id="{75EA85A4-19C4-444E-9005-332E0F3F306B}"/>
              </a:ext>
            </a:extLst>
          </p:cNvPr>
          <p:cNvSpPr>
            <a:spLocks noGrp="1"/>
          </p:cNvSpPr>
          <p:nvPr>
            <p:ph idx="1"/>
          </p:nvPr>
        </p:nvSpPr>
        <p:spPr>
          <a:xfrm>
            <a:off x="5124894" y="1850065"/>
            <a:ext cx="6415064" cy="4210493"/>
          </a:xfrm>
        </p:spPr>
        <p:txBody>
          <a:bodyPr anchor="t">
            <a:normAutofit fontScale="92500" lnSpcReduction="10000"/>
          </a:bodyPr>
          <a:lstStyle/>
          <a:p>
            <a:pPr marL="0" indent="0">
              <a:buNone/>
            </a:pPr>
            <a:r>
              <a:rPr lang="en-US" sz="2400" dirty="0"/>
              <a:t>Freddie was born in 1946 in a country called Zanzibar but he grew up in England. His real name is Farrokh Bulsara but all his friends called him Freddie so he changed it.</a:t>
            </a:r>
          </a:p>
          <a:p>
            <a:pPr marL="0" indent="0">
              <a:buNone/>
            </a:pPr>
            <a:endParaRPr lang="en-US" sz="2400" dirty="0"/>
          </a:p>
          <a:p>
            <a:pPr marL="0" indent="0">
              <a:buNone/>
            </a:pPr>
            <a:r>
              <a:rPr lang="en-US" sz="2400" dirty="0"/>
              <a:t>In 1970, Freddie formed a band called Queen and they played a type of music called Rock music.</a:t>
            </a:r>
          </a:p>
          <a:p>
            <a:pPr marL="0" indent="0">
              <a:buNone/>
            </a:pPr>
            <a:endParaRPr lang="en-US" sz="2400" dirty="0"/>
          </a:p>
          <a:p>
            <a:pPr marL="0" indent="0">
              <a:buNone/>
            </a:pPr>
            <a:r>
              <a:rPr lang="en-US" sz="2400" dirty="0"/>
              <a:t>They became one of the most famous bands in the world and Freddie is in the Rock and Roll hall of Fame. Unfortunately, Freddie died in 1991 when he was 45 years old.</a:t>
            </a:r>
          </a:p>
        </p:txBody>
      </p:sp>
      <p:pic>
        <p:nvPicPr>
          <p:cNvPr id="4" name="Audio Recording 3 Feb 2021 at 14:05:10" descr="Audio Recording 3 Feb 2021 at 14:05:10">
            <a:hlinkClick r:id="" action="ppaction://media"/>
            <a:extLst>
              <a:ext uri="{FF2B5EF4-FFF2-40B4-BE49-F238E27FC236}">
                <a16:creationId xmlns:a16="http://schemas.microsoft.com/office/drawing/2014/main" id="{41B15DEC-16C9-DF41-86B1-690A4E1735E6}"/>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0511883" y="816822"/>
            <a:ext cx="812800" cy="812800"/>
          </a:xfrm>
          <a:prstGeom prst="rect">
            <a:avLst/>
          </a:prstGeom>
        </p:spPr>
      </p:pic>
    </p:spTree>
    <p:extLst>
      <p:ext uri="{BB962C8B-B14F-4D97-AF65-F5344CB8AC3E}">
        <p14:creationId xmlns:p14="http://schemas.microsoft.com/office/powerpoint/2010/main" val="3034870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30208"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B2017-A16A-BB44-960A-CDABB8FE331E}"/>
              </a:ext>
            </a:extLst>
          </p:cNvPr>
          <p:cNvSpPr>
            <a:spLocks noGrp="1"/>
          </p:cNvSpPr>
          <p:nvPr>
            <p:ph type="title"/>
          </p:nvPr>
        </p:nvSpPr>
        <p:spPr/>
        <p:txBody>
          <a:bodyPr/>
          <a:lstStyle/>
          <a:p>
            <a:r>
              <a:rPr lang="en-US" dirty="0"/>
              <a:t>Today’s task</a:t>
            </a:r>
          </a:p>
        </p:txBody>
      </p:sp>
      <p:sp>
        <p:nvSpPr>
          <p:cNvPr id="3" name="Content Placeholder 2">
            <a:extLst>
              <a:ext uri="{FF2B5EF4-FFF2-40B4-BE49-F238E27FC236}">
                <a16:creationId xmlns:a16="http://schemas.microsoft.com/office/drawing/2014/main" id="{EE93F3DB-146D-7849-BFA4-E0F28305C40C}"/>
              </a:ext>
            </a:extLst>
          </p:cNvPr>
          <p:cNvSpPr>
            <a:spLocks noGrp="1"/>
          </p:cNvSpPr>
          <p:nvPr>
            <p:ph idx="1"/>
          </p:nvPr>
        </p:nvSpPr>
        <p:spPr/>
        <p:txBody>
          <a:bodyPr/>
          <a:lstStyle/>
          <a:p>
            <a:pPr marL="0" indent="0">
              <a:buNone/>
            </a:pPr>
            <a:r>
              <a:rPr lang="en-US" dirty="0"/>
              <a:t>Using the information in this PowerPoint can you tell me three interesting facts you have learnt about these musical artists.</a:t>
            </a:r>
          </a:p>
          <a:p>
            <a:pPr marL="0" indent="0">
              <a:buNone/>
            </a:pPr>
            <a:endParaRPr lang="en-US" dirty="0"/>
          </a:p>
          <a:p>
            <a:pPr marL="0" indent="0">
              <a:buNone/>
            </a:pPr>
            <a:r>
              <a:rPr lang="en-US" dirty="0"/>
              <a:t>You could also ask your parents or other family members as they may know some facts about these artists too!</a:t>
            </a:r>
          </a:p>
        </p:txBody>
      </p:sp>
      <p:pic>
        <p:nvPicPr>
          <p:cNvPr id="4" name="Audio Recording 3 Feb 2021 at 14:05:35" descr="Audio Recording 3 Feb 2021 at 14:05:35">
            <a:hlinkClick r:id="" action="ppaction://media"/>
            <a:extLst>
              <a:ext uri="{FF2B5EF4-FFF2-40B4-BE49-F238E27FC236}">
                <a16:creationId xmlns:a16="http://schemas.microsoft.com/office/drawing/2014/main" id="{B23D231C-99B5-6749-9121-4F198B847C33}"/>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7067639" y="681037"/>
            <a:ext cx="812800" cy="812800"/>
          </a:xfrm>
          <a:prstGeom prst="rect">
            <a:avLst/>
          </a:prstGeom>
        </p:spPr>
      </p:pic>
    </p:spTree>
    <p:extLst>
      <p:ext uri="{BB962C8B-B14F-4D97-AF65-F5344CB8AC3E}">
        <p14:creationId xmlns:p14="http://schemas.microsoft.com/office/powerpoint/2010/main" val="42803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3184"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345</Words>
  <Application>Microsoft Macintosh PowerPoint</Application>
  <PresentationFormat>Widescreen</PresentationFormat>
  <Paragraphs>28</Paragraphs>
  <Slides>6</Slides>
  <Notes>0</Notes>
  <HiddenSlides>0</HiddenSlides>
  <MMClips>5</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To learn about music from the past</vt:lpstr>
      <vt:lpstr>PowerPoint Presentation</vt:lpstr>
      <vt:lpstr>Diana Ross</vt:lpstr>
      <vt:lpstr>Paul McCartney</vt:lpstr>
      <vt:lpstr>Freddie Mercury</vt:lpstr>
      <vt:lpstr>Today’s task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 learn about music from the past</dc:title>
  <dc:creator>Watson, Craig</dc:creator>
  <cp:lastModifiedBy>Watson, Craig</cp:lastModifiedBy>
  <cp:revision>4</cp:revision>
  <dcterms:created xsi:type="dcterms:W3CDTF">2021-02-03T11:43:56Z</dcterms:created>
  <dcterms:modified xsi:type="dcterms:W3CDTF">2021-02-03T14:05:38Z</dcterms:modified>
</cp:coreProperties>
</file>