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63" r:id="rId7"/>
    <p:sldId id="267" r:id="rId8"/>
    <p:sldId id="268" r:id="rId9"/>
    <p:sldId id="26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504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3B58-5ED2-4166-944B-1EB192AD9FF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4478-D013-4BD9-9B22-40EB16736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Let’s look</a:t>
            </a:r>
            <a:r>
              <a:rPr lang="en-GB" baseline="0" dirty="0" smtClean="0"/>
              <a:t> at the pictures together. When you see a verb (a doing word) you need to say verb alert!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What is the boy doing? He is crying. The boy can cry. Verb alert! The verb is cry.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What is that? It is a door. Is the door doing anything? No, there is no verb.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What is the boy doing? He is reading. He can read. Verb alert! What is the verb? It is read.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2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0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 at the picture. Who</a:t>
            </a:r>
            <a:r>
              <a:rPr lang="en-GB" baseline="0" dirty="0" smtClean="0"/>
              <a:t> can we see? What are they doing? </a:t>
            </a:r>
          </a:p>
          <a:p>
            <a:r>
              <a:rPr lang="en-GB" dirty="0" smtClean="0"/>
              <a:t>Peter is walking. Peter can walk. VERB ALERT! I heard a verb</a:t>
            </a:r>
            <a:r>
              <a:rPr lang="en-GB" baseline="0" dirty="0" smtClean="0"/>
              <a:t> (a doing word), the verb is walk. Can you walk?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3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 at the picture. Who</a:t>
            </a:r>
            <a:r>
              <a:rPr lang="en-GB" baseline="0" dirty="0" smtClean="0"/>
              <a:t> can we see? What are they doing? 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 duck is swimming. The duck can swim.</a:t>
            </a:r>
            <a:r>
              <a:rPr lang="en-GB" dirty="0" smtClean="0"/>
              <a:t> VERB ALERT! I heard a verb</a:t>
            </a:r>
            <a:r>
              <a:rPr lang="en-GB" baseline="0" dirty="0" smtClean="0"/>
              <a:t> (a doing word). Is it duck? Is it can? Is it swim? Yes! The verb is swim.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5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Your</a:t>
            </a:r>
            <a:r>
              <a:rPr lang="en-GB" baseline="0" dirty="0" smtClean="0"/>
              <a:t> turn. </a:t>
            </a:r>
            <a:r>
              <a:rPr lang="en-GB" dirty="0" smtClean="0"/>
              <a:t>Look at the picture. Who</a:t>
            </a:r>
            <a:r>
              <a:rPr lang="en-GB" baseline="0" dirty="0" smtClean="0"/>
              <a:t> can we see? It’s Peter! What is Peter doing? </a:t>
            </a:r>
          </a:p>
          <a:p>
            <a:r>
              <a:rPr lang="en-GB" baseline="0" dirty="0" smtClean="0"/>
              <a:t>Peter is climbing. Verb alert! Climb. Finish the sentence using the verb, Peter can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9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Your</a:t>
            </a:r>
            <a:r>
              <a:rPr lang="en-GB" baseline="0" dirty="0" smtClean="0"/>
              <a:t> turn. </a:t>
            </a:r>
            <a:r>
              <a:rPr lang="en-GB" dirty="0" smtClean="0"/>
              <a:t>Look at the picture. Who</a:t>
            </a:r>
            <a:r>
              <a:rPr lang="en-GB" baseline="0" dirty="0" smtClean="0"/>
              <a:t> can we see? It’s Peter! What is Peter doing? </a:t>
            </a:r>
          </a:p>
          <a:p>
            <a:r>
              <a:rPr lang="en-GB" baseline="0" dirty="0" smtClean="0"/>
              <a:t>Peter is climbing. Verb alert! Climb. Finish the sentence using the verb, Peter can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3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8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6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8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1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90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0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FD39-B110-43D0-A690-AB149F0D78C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77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find verbs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0335" y="5970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3: Let’s look</a:t>
            </a:r>
            <a:r>
              <a:rPr lang="en-GB" sz="2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pictures together. When you see a verb (a doing word) you need to say verb alert! </a:t>
            </a:r>
          </a:p>
          <a:p>
            <a:pPr>
              <a:buAutoNum type="arabicPeriod"/>
            </a:pPr>
            <a:r>
              <a:rPr lang="en-GB" sz="2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boy doing? He is crying. The boy can cry. Verb alert! The verb is cry. </a:t>
            </a:r>
          </a:p>
          <a:p>
            <a:pPr>
              <a:buAutoNum type="arabicPeriod"/>
            </a:pPr>
            <a:r>
              <a:rPr lang="en-GB" sz="2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that? It is a door. Is the door doing anything? No, there is no verb. </a:t>
            </a:r>
          </a:p>
          <a:p>
            <a:pPr>
              <a:buAutoNum type="arabicPeriod"/>
            </a:pPr>
            <a:r>
              <a:rPr lang="en-GB" sz="2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boy doing? He is reading. He can read. Verb alert! What is the verb? It is read.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5: Look at the picture. Who</a:t>
            </a:r>
            <a:r>
              <a:rPr lang="en-GB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can we see? What are they doing?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Peter is walking. Peter can walk. VERB ALERT! I heard a verb</a:t>
            </a:r>
            <a:r>
              <a:rPr lang="en-GB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(a doing word), the verb is walk.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6: Look at the picture. Who</a:t>
            </a:r>
            <a:r>
              <a:rPr lang="en-GB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can we see? What are they doing?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lang="en-GB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duck is swimming. The duck can swim.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VERB ALERT! I heard a verb</a:t>
            </a:r>
            <a:r>
              <a:rPr lang="en-GB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(a doing word). Is it duck? Is it can? Is it swim? Yes! The verb is swim.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7: Your</a:t>
            </a:r>
            <a:r>
              <a:rPr lang="en-GB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turn.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picture. Who</a:t>
            </a:r>
            <a:r>
              <a:rPr lang="en-GB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can we see? It’s Peter! What is Peter doing? Peter is climbing. Verb alert! Climb. Finish the sentence using the verb, Peter can …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9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verb?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verb is a word, it is a doing word!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verb is something that you can 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25" y="4289951"/>
            <a:ext cx="7066550" cy="234682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6102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verbs: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3697" r="52385"/>
          <a:stretch/>
        </p:blipFill>
        <p:spPr>
          <a:xfrm>
            <a:off x="528601" y="2241756"/>
            <a:ext cx="2376831" cy="191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634" y="3487729"/>
            <a:ext cx="2801102" cy="3219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560" y="1795677"/>
            <a:ext cx="2733396" cy="280743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7956" y="5896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0326" y="10551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find some verbs in our story!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340" y="2508706"/>
            <a:ext cx="3044137" cy="370233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9836" y="6044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7097" y="589041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0443" y="336966"/>
            <a:ext cx="5264562" cy="60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17" y="307120"/>
            <a:ext cx="3480619" cy="534178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4581" y="5890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18" y="629266"/>
            <a:ext cx="5168304" cy="555030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8103" y="5860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Peter can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849" y="585022"/>
            <a:ext cx="3922302" cy="421221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890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verbs: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2019" y="5802927"/>
            <a:ext cx="3306097" cy="4751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climb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44561" y="5802928"/>
            <a:ext cx="3306097" cy="475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2561" y="5802926"/>
            <a:ext cx="3306097" cy="475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096" y="2366534"/>
            <a:ext cx="2453559" cy="2819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289" y="2366534"/>
            <a:ext cx="1798725" cy="2760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446" y="2401662"/>
            <a:ext cx="2545241" cy="273336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74361" y="58840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591</Words>
  <Application>Microsoft Office PowerPoint</Application>
  <PresentationFormat>Widescreen</PresentationFormat>
  <Paragraphs>46</Paragraphs>
  <Slides>10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Learning Intention:    To find verbs</vt:lpstr>
      <vt:lpstr>What is a verb?</vt:lpstr>
      <vt:lpstr>Find the verbs:</vt:lpstr>
      <vt:lpstr>PowerPoint Presentation</vt:lpstr>
      <vt:lpstr>PowerPoint Presentation</vt:lpstr>
      <vt:lpstr>PowerPoint Presentation</vt:lpstr>
      <vt:lpstr>Your turn: </vt:lpstr>
      <vt:lpstr>Your turn: </vt:lpstr>
      <vt:lpstr>Today’s verbs:</vt:lpstr>
      <vt:lpstr>Commentary: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To find verbs</dc:title>
  <dc:creator>Kiddy, Rubie</dc:creator>
  <cp:lastModifiedBy>Kiddy, Rubie</cp:lastModifiedBy>
  <cp:revision>12</cp:revision>
  <dcterms:created xsi:type="dcterms:W3CDTF">2021-02-24T08:59:13Z</dcterms:created>
  <dcterms:modified xsi:type="dcterms:W3CDTF">2021-02-24T11:02:01Z</dcterms:modified>
</cp:coreProperties>
</file>