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459EE3-8D1F-4A3F-A059-10B1193FCCDA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AC5F0-9F0E-40B6-9012-357F9ACB72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35E82E98-9DB4-488B-83D0-7DB561169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6" t="3216" r="12737" b="1"/>
          <a:stretch/>
        </p:blipFill>
        <p:spPr>
          <a:xfrm>
            <a:off x="2987824" y="-2"/>
            <a:ext cx="615617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158D5A-D932-47D8-BE98-C12092D1E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510" y="1484784"/>
            <a:ext cx="51892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6 + 1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FFCF8D-5EBC-41CB-B7D7-9D3DDC825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770" y="49133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2090" y="1484784"/>
            <a:ext cx="5210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4 + 3 = </a:t>
            </a:r>
            <a:endParaRPr lang="en-GB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5C587C-6EF0-4E2D-8298-7E06411C5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2091" y="1484784"/>
            <a:ext cx="5210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2 + 4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36FB4B-7454-4A59-B57B-079AD003F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777686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 – Hello year 1, today we will be recapping addition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Here is an example, our number sentence is 2 add 3, so we have 2 spots and 3 spots, and if we add them altogether our answer is 5.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Now try this one, 3 add 1,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count the spots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try this one,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add 2,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count the spots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5 – Now try this one, 5 add 3,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count the spots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try this one,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add 2, can you count the spots?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Another way we can add is using a number line, look, when we add we jump forwards on the number line because the number gets bigger. Our sum is 2 add 3. So I start at number 2 and I have to do 3 jumps forward, 1, 2, 3, I've landed on number 5, so 5 is my answer, 2 add 3 equals 5.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Now try this one using the number line, 1 add 4, remember to jump forwards, what is the answer?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Now try this one using the number line,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 add 5,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to jump forwards, what is the answer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Now try this one using the number line,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to jump forwards, what is the answer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Now try this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one, 4 add 3,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 to jump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forwards on the number line,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answer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12- Last one, use your number line to work out what is 2 add 4. Remember to jump forwards, what is the answer?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59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484784"/>
            <a:ext cx="61109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2 + 3 = 5</a:t>
            </a:r>
          </a:p>
        </p:txBody>
      </p:sp>
      <p:sp>
        <p:nvSpPr>
          <p:cNvPr id="10" name="Oval 9"/>
          <p:cNvSpPr/>
          <p:nvPr/>
        </p:nvSpPr>
        <p:spPr>
          <a:xfrm>
            <a:off x="4099092" y="3168642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22789" y="3168642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419872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90770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8762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AC6B0C-4204-40C3-A900-30BD372BA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2505" y="1484784"/>
            <a:ext cx="51892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3 + 1 = </a:t>
            </a:r>
          </a:p>
        </p:txBody>
      </p:sp>
      <p:sp>
        <p:nvSpPr>
          <p:cNvPr id="14" name="Oval 13"/>
          <p:cNvSpPr/>
          <p:nvPr/>
        </p:nvSpPr>
        <p:spPr>
          <a:xfrm>
            <a:off x="4572000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90770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18762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627784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057BDA-1CBD-46C2-9EBD-2ADDD5E472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7680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2085" y="1484784"/>
            <a:ext cx="5210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4 + 2 = </a:t>
            </a:r>
          </a:p>
        </p:txBody>
      </p:sp>
      <p:sp>
        <p:nvSpPr>
          <p:cNvPr id="14" name="Oval 13"/>
          <p:cNvSpPr/>
          <p:nvPr/>
        </p:nvSpPr>
        <p:spPr>
          <a:xfrm>
            <a:off x="4253256" y="3087539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695663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43608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39752" y="317855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81097" y="3087539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87824" y="3152763"/>
            <a:ext cx="576064" cy="5185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703165-02EA-45B0-8F04-EFCB7143C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2086" y="1484784"/>
            <a:ext cx="5210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5 + 3 = </a:t>
            </a:r>
          </a:p>
        </p:txBody>
      </p:sp>
      <p:sp>
        <p:nvSpPr>
          <p:cNvPr id="16" name="Oval 15"/>
          <p:cNvSpPr/>
          <p:nvPr/>
        </p:nvSpPr>
        <p:spPr>
          <a:xfrm>
            <a:off x="971600" y="2975138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68876" y="2981321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79712" y="2981321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83768" y="2979863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87824" y="2981320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148064" y="2981321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572000" y="2981321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67944" y="2981321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CE2DC7-E5D8-47EC-891A-622008D88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2087" y="1484784"/>
            <a:ext cx="5210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2 + 2 = </a:t>
            </a:r>
          </a:p>
        </p:txBody>
      </p:sp>
      <p:sp>
        <p:nvSpPr>
          <p:cNvPr id="13" name="Oval 12"/>
          <p:cNvSpPr/>
          <p:nvPr/>
        </p:nvSpPr>
        <p:spPr>
          <a:xfrm>
            <a:off x="1782087" y="3149600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67744" y="3149599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48273" y="3149597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436896" y="3149598"/>
            <a:ext cx="432048" cy="3944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2FFB05-1457-47B8-8A26-FFFE012BB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231" y="1484784"/>
            <a:ext cx="65517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2 + 3 = 5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ket 1"/>
          <p:cNvSpPr/>
          <p:nvPr/>
        </p:nvSpPr>
        <p:spPr>
          <a:xfrm rot="5400000">
            <a:off x="2753798" y="3951058"/>
            <a:ext cx="432048" cy="612068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rot="5400000">
            <a:off x="3311860" y="4005064"/>
            <a:ext cx="432048" cy="504056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ket 11"/>
          <p:cNvSpPr/>
          <p:nvPr/>
        </p:nvSpPr>
        <p:spPr>
          <a:xfrm rot="5400000">
            <a:off x="3855102" y="4014459"/>
            <a:ext cx="432048" cy="504056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16805" y="3546887"/>
            <a:ext cx="30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8109" y="3560865"/>
            <a:ext cx="30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4867" y="3560865"/>
            <a:ext cx="26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D36A4-9E5C-4FB8-B4DE-92E56450D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9133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510" y="1484784"/>
            <a:ext cx="51892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1 + 4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99CE5A-6B7A-4ED2-BB4E-CBACC9CAD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2088" y="1484784"/>
            <a:ext cx="52100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3 + 5 = </a:t>
            </a:r>
          </a:p>
        </p:txBody>
      </p:sp>
      <p:pic>
        <p:nvPicPr>
          <p:cNvPr id="8" name="Picture 7" descr="Number lines explained for parents | Free printable number lines |  TheSchoolRun">
            <a:extLst>
              <a:ext uri="{FF2B5EF4-FFF2-40B4-BE49-F238E27FC236}">
                <a16:creationId xmlns:a16="http://schemas.microsoft.com/office/drawing/2014/main" id="{3DFD2DA9-42D3-4879-B867-48B892C5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1068"/>
            <a:ext cx="6912768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FAB24F-9644-4F44-92CD-CDE07AD6B9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5739" y="5717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418</Words>
  <Application>Microsoft Office PowerPoint</Application>
  <PresentationFormat>On-screen Show (4:3)</PresentationFormat>
  <Paragraphs>43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Swan, Laura</cp:lastModifiedBy>
  <cp:revision>7</cp:revision>
  <dcterms:created xsi:type="dcterms:W3CDTF">2021-01-11T13:00:06Z</dcterms:created>
  <dcterms:modified xsi:type="dcterms:W3CDTF">2021-01-12T15:24:36Z</dcterms:modified>
</cp:coreProperties>
</file>