
<file path=[Content_Types].xml><?xml version="1.0" encoding="utf-8"?>
<Types xmlns="http://schemas.openxmlformats.org/package/2006/content-types">
  <Default Extension="gif" ContentType="image/gif"/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 snapToObjects="1">
      <p:cViewPr varScale="1">
        <p:scale>
          <a:sx n="88" d="100"/>
          <a:sy n="88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48109-747F-6144-B916-8189C6045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76D183-D22A-BE47-B77F-A40F5CD0B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865CB-63B2-F244-9196-0BD05D44F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C7F24-ABCB-2745-83B1-1FD7911E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51EF-32BF-AE4E-810D-EA597216A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7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E12D-0991-1441-919C-CF894116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A82B2-2CFB-7A48-9802-DBF1EA45D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570D9-70BA-E24E-B0A5-5C184E99E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4DB2F-783F-894A-BF57-EF095B38F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6DE9F-0500-E541-B48B-3764A6E6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0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E9B63-9D27-964C-B57A-8419736C8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4B707-5B87-CA4E-9964-4EA9D3E80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56815-E369-164E-8756-8F1EB538D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2B02B-02FD-F046-8436-4EAAA957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6070C-13DA-F04B-A7E9-9603306D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7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5E72-F147-7845-8AC2-EAD08BB1A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4BA20-3019-AA41-8038-4F87CD65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10E0D-2B8B-9D49-BFDC-EBF1BEAC4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C56B0-93EF-B048-875E-069C7663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3FE1-7225-F64C-B323-E3C80F9F5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5426-4E04-C240-ADD7-9B736929A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1F350-5F63-584F-9D69-54AAC5A9E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9E687-0803-5B43-995E-3938E555F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5E703-5569-2240-B78E-C8C5919C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869A8-6EB6-CB42-8546-686FE3B5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5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9CFF6-B752-9A48-B1E1-B7769438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2F4E8-1575-E94A-8F51-D279489CD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BD554-9A70-F940-AFE9-A62200150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738EA-B629-8A46-B19F-64D5A2BB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F143-F854-9A44-891D-73D58BF5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80195-725A-1E42-B023-6A120F41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7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11F1-82BE-C142-B11E-29FF01478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7E9B0-7096-CB4D-8799-0D78BE002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56511-82E5-8548-90D1-046B7ADD4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3EA0D-2258-374D-A70B-55CC4E5F8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7A510D-6974-2A42-A90A-355BF4F48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F69DD4-C47D-4244-8B83-FA4F0775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EDE0FD-9E1B-9D47-BF21-06E48B49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65B922-65FD-8849-B476-D9EAAE3D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4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7E5D-4EC3-1846-BA47-E53C897A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B4560-1301-8B4B-AC7B-EA159DD0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6DCE71-9C5D-D64F-B17D-95326C47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2C635-9AE9-3A44-862C-6162F295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6956E-A5EE-5045-A4B3-D0AE81C6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D02D94-8E3F-654F-AD7F-5C09C603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7FA11-562C-0E48-9F3A-38A7FB13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6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4127-5E85-AC41-BC69-28EB07568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3700E-7BC9-7046-B30B-6668DC799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C227A-3251-134C-9BE4-C4CBA4E33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D3456-A0D0-1F47-8046-5F3A9E4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80B62-2AA8-964F-9763-43B22130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B85B3-DA47-A64B-9A7C-C3607E3AB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7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A175B-0C20-1D44-8DFB-29590A475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107C1-5BB5-7A49-A5C6-CB135F881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33C3B-AB2D-A045-840E-C4DC6B0E5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33FB9-9892-964D-A639-C76DD894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FE536-E0FB-5B46-BBC1-A4B6EDFE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A344D-C609-E34C-8C5E-1A7E0906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953A75-4211-4544-83DE-EB2815FFE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E8455-736D-F24A-B826-E5B73D144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14020-CCBF-3B4A-89E0-D075B6BBE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6DF00-2F7F-C74C-BCD6-ACA3C38AA7C1}" type="datetimeFigureOut">
              <a:rPr lang="en-US" smtClean="0"/>
              <a:t>1/31/21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0002D-FFF1-FB4C-AB9D-3DD5D50D5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5FDD8-76A7-EF4A-8134-B9E5A392D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0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3571-1CA0-1546-95AA-BF40E6437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To find different possibilities and combinations of numbers.</a:t>
            </a:r>
          </a:p>
        </p:txBody>
      </p:sp>
    </p:spTree>
    <p:extLst>
      <p:ext uri="{BB962C8B-B14F-4D97-AF65-F5344CB8AC3E}">
        <p14:creationId xmlns:p14="http://schemas.microsoft.com/office/powerpoint/2010/main" val="160518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45EE-5874-2F4C-A617-F3888C831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many different two-digit numbers can be made using the digit cards – 1,2,3,4 and 5?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0C61D-D67C-2B44-ABA6-D2A04DD0E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085"/>
            <a:ext cx="10515600" cy="3549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example: If you put 1 and 2 together it makes 12.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If you put 1 and 3 together it makes 13.</a:t>
            </a:r>
          </a:p>
        </p:txBody>
      </p:sp>
      <p:pic>
        <p:nvPicPr>
          <p:cNvPr id="4" name="Audio Recording 31 Jan 2021 at 15:41:40" descr="Audio Recording 31 Jan 2021 at 15:41:40">
            <a:hlinkClick r:id="" action="ppaction://media"/>
            <a:extLst>
              <a:ext uri="{FF2B5EF4-FFF2-40B4-BE49-F238E27FC236}">
                <a16:creationId xmlns:a16="http://schemas.microsoft.com/office/drawing/2014/main" id="{CAF72B73-EA99-164D-A7EF-CAA4D4DB6E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376229" y="460465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33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4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72AC1-74D4-C64B-862C-2DFA0E085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If you get stuck, use the table below to complete the missing numbers: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0F744B9-D9F8-CE4C-A3DB-52D01C8FC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Content Placeholder 4" descr="Table, calendar&#10;&#10;Description automatically generated">
            <a:extLst>
              <a:ext uri="{FF2B5EF4-FFF2-40B4-BE49-F238E27FC236}">
                <a16:creationId xmlns:a16="http://schemas.microsoft.com/office/drawing/2014/main" id="{193C8304-62EE-FF44-941A-22F8341964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6" r="1409" b="2"/>
          <a:stretch/>
        </p:blipFill>
        <p:spPr>
          <a:xfrm>
            <a:off x="2884800" y="1825625"/>
            <a:ext cx="6170299" cy="4224808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E6DB96E-BD74-524A-9AF3-8D882EA11A1A}"/>
              </a:ext>
            </a:extLst>
          </p:cNvPr>
          <p:cNvSpPr/>
          <p:nvPr/>
        </p:nvSpPr>
        <p:spPr>
          <a:xfrm>
            <a:off x="4397829" y="2046514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5AE97B-8C14-874E-A280-24DD27B549E5}"/>
              </a:ext>
            </a:extLst>
          </p:cNvPr>
          <p:cNvSpPr/>
          <p:nvPr/>
        </p:nvSpPr>
        <p:spPr>
          <a:xfrm>
            <a:off x="3204029" y="4116614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F72A596-320F-104E-8199-9F308C5A1B95}"/>
              </a:ext>
            </a:extLst>
          </p:cNvPr>
          <p:cNvSpPr/>
          <p:nvPr/>
        </p:nvSpPr>
        <p:spPr>
          <a:xfrm>
            <a:off x="5646057" y="3066142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1385608-98C1-8F46-A740-6C739D40F710}"/>
              </a:ext>
            </a:extLst>
          </p:cNvPr>
          <p:cNvSpPr/>
          <p:nvPr/>
        </p:nvSpPr>
        <p:spPr>
          <a:xfrm>
            <a:off x="6760029" y="5151656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7316DE-94E2-CC45-AB8A-0FB06487C730}"/>
              </a:ext>
            </a:extLst>
          </p:cNvPr>
          <p:cNvSpPr/>
          <p:nvPr/>
        </p:nvSpPr>
        <p:spPr>
          <a:xfrm>
            <a:off x="8004629" y="2126343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71BC4E6-0FF9-704F-A37A-EB4F0F910E7D}"/>
              </a:ext>
            </a:extLst>
          </p:cNvPr>
          <p:cNvSpPr/>
          <p:nvPr/>
        </p:nvSpPr>
        <p:spPr>
          <a:xfrm>
            <a:off x="4386902" y="5151655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211B6A3-12BD-5940-B633-D4A38826E3D5}"/>
              </a:ext>
            </a:extLst>
          </p:cNvPr>
          <p:cNvSpPr/>
          <p:nvPr/>
        </p:nvSpPr>
        <p:spPr>
          <a:xfrm>
            <a:off x="8004628" y="4116614"/>
            <a:ext cx="899885" cy="7257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4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D1F59-48CB-8140-B674-C88FF0118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Place each of the numbers 1 to 5 in the V shape below so that the two arms of the V have the same total.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68FF5F3-B3E2-E245-9938-DF3C23326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7" y="2348591"/>
            <a:ext cx="4996543" cy="321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BA05AD-FB6E-E64F-B9DB-6B25446BFDE3}"/>
              </a:ext>
            </a:extLst>
          </p:cNvPr>
          <p:cNvSpPr txBox="1"/>
          <p:nvPr/>
        </p:nvSpPr>
        <p:spPr>
          <a:xfrm>
            <a:off x="7073782" y="3135086"/>
            <a:ext cx="42800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How many different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ways are there?</a:t>
            </a:r>
          </a:p>
        </p:txBody>
      </p:sp>
      <p:pic>
        <p:nvPicPr>
          <p:cNvPr id="3" name="Audio Recording 31 Jan 2021 at 15:42:16" descr="Audio Recording 31 Jan 2021 at 15:42:16">
            <a:hlinkClick r:id="" action="ppaction://media"/>
            <a:extLst>
              <a:ext uri="{FF2B5EF4-FFF2-40B4-BE49-F238E27FC236}">
                <a16:creationId xmlns:a16="http://schemas.microsoft.com/office/drawing/2014/main" id="{62958374-ED44-084D-8BCD-5B4239D9A0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213791" y="1426029"/>
            <a:ext cx="1599352" cy="159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89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102</Words>
  <Application>Microsoft Macintosh PowerPoint</Application>
  <PresentationFormat>Widescreen</PresentationFormat>
  <Paragraphs>9</Paragraphs>
  <Slides>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Learning Intention – To find different possibilities and combinations of numbers.</vt:lpstr>
      <vt:lpstr>How many different two-digit numbers can be made using the digit cards – 1,2,3,4 and 5?</vt:lpstr>
      <vt:lpstr>If you get stuck, use the table below to complete the missing numbers:</vt:lpstr>
      <vt:lpstr>Place each of the numbers 1 to 5 in the V shape below so that the two arms of the V have the same total.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express missing number problems using algebra. </dc:title>
  <dc:creator>Kilmartin, Rachel</dc:creator>
  <cp:lastModifiedBy>Kilmartin, Rachel</cp:lastModifiedBy>
  <cp:revision>12</cp:revision>
  <dcterms:created xsi:type="dcterms:W3CDTF">2021-01-30T15:34:01Z</dcterms:created>
  <dcterms:modified xsi:type="dcterms:W3CDTF">2021-01-31T15:42:24Z</dcterms:modified>
</cp:coreProperties>
</file>