
<file path=[Content_Types].xml><?xml version="1.0" encoding="utf-8"?>
<Types xmlns="http://schemas.openxmlformats.org/package/2006/content-types">
  <Default Extension="png" ContentType="image/png"/>
  <Default Extension="m4a" ContentType="audio/mp4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1"/>
    <p:restoredTop sz="95645"/>
  </p:normalViewPr>
  <p:slideViewPr>
    <p:cSldViewPr snapToGrid="0" snapToObjects="1">
      <p:cViewPr varScale="1">
        <p:scale>
          <a:sx n="73" d="100"/>
          <a:sy n="73" d="100"/>
        </p:scale>
        <p:origin x="59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BF2993-8426-D345-AB3F-78EC80664B4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D30A230-D269-0940-98D3-AA16923DA86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7E8012-8DB0-D841-9699-5011D73B93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52E026-BF91-8E40-A31A-A32510C48121}" type="datetimeFigureOut">
              <a:rPr lang="en-US" smtClean="0"/>
              <a:t>3/2/2021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21ADE14-BBE4-A24A-A0CA-658300B1F1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7E45657-473C-B44C-B33D-1E153BF774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70779-5926-444C-A5B7-AF40AB8205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0234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D8A5BC-A61B-DB40-9288-341005D7C6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DC7A0CD-060D-564C-982D-7CBC802809E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4155FD7-4621-594D-BFAC-0C0445AC21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52E026-BF91-8E40-A31A-A32510C48121}" type="datetimeFigureOut">
              <a:rPr lang="en-US" smtClean="0"/>
              <a:t>3/2/2021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4C0B37-A29F-4745-9FDF-745AADE11D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9A649B-386F-BD4D-999C-1E1E90AA99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70779-5926-444C-A5B7-AF40AB8205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3894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84649E9-3629-8342-9121-BD1A23AB236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6DD8662-D10A-BA44-B008-D57D036EC27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554B4C9-728C-D740-805B-9FB163760B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52E026-BF91-8E40-A31A-A32510C48121}" type="datetimeFigureOut">
              <a:rPr lang="en-US" smtClean="0"/>
              <a:t>3/2/2021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F22E98-994C-664D-B87E-8B297F3364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FB43A0A-3806-7B45-AF3A-AE7F9FBE2F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70779-5926-444C-A5B7-AF40AB8205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31470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5D2E42-E184-5443-9AD0-5C965D5409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1EA1A5-7E33-F14D-B8A0-820BA8E360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E5FDE45-53A9-CD40-9DBD-6B3ADD3079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52E026-BF91-8E40-A31A-A32510C48121}" type="datetimeFigureOut">
              <a:rPr lang="en-US" smtClean="0"/>
              <a:t>3/2/2021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6DFDDA6-4A05-A847-8FF3-1259116B49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0ACAD4C-B798-5149-982D-785415A1A6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70779-5926-444C-A5B7-AF40AB8205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347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B9D35C-5053-A646-9159-93C1A13ED8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B58BE8C-9689-BA4B-B8C6-B53A5AEC413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7CF2F7A-7583-9C4B-8CE0-F70191730B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52E026-BF91-8E40-A31A-A32510C48121}" type="datetimeFigureOut">
              <a:rPr lang="en-US" smtClean="0"/>
              <a:t>3/2/2021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762BCA2-9972-E148-A1DD-268100483C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4B5821-13A7-A44F-9654-F8B2072125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70779-5926-444C-A5B7-AF40AB8205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08538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79977A-5AE5-BE48-B9E6-CDA4B8E74E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101EA8-89E0-CE48-982E-0949C447184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0C61C42-E8DA-654B-8D65-4DB12BBA429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D8C3B8F-745C-4346-BA5A-82CC2042C0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52E026-BF91-8E40-A31A-A32510C48121}" type="datetimeFigureOut">
              <a:rPr lang="en-US" smtClean="0"/>
              <a:t>3/2/2021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C7ABB9C-54C8-7A43-9BDA-457DC3594F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3DA8F6B-08A0-294E-A565-D3DE0CBE5D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70779-5926-444C-A5B7-AF40AB8205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36324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7ADDFF-4E7A-D349-93D3-154D5954BE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E056414-8023-A947-9A04-4BE6F886D0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080C193-FB0C-2348-99D0-8DD01F84097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B16D841-860F-BF49-A2E3-50C422995FD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7BAC000-4B11-F64A-83A8-13D1956CE91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CE4FF86-10C9-814D-A83F-D4A698A07D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52E026-BF91-8E40-A31A-A32510C48121}" type="datetimeFigureOut">
              <a:rPr lang="en-US" smtClean="0"/>
              <a:t>3/2/2021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416103D-9AFA-3641-A07B-58A412E551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FF768F3-5289-F643-BF84-6D0ACA215A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70779-5926-444C-A5B7-AF40AB8205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67104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AAB7A0-5C37-5843-8505-73322A3E2C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5CF8729-4932-3449-B58C-ABE545E9DE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52E026-BF91-8E40-A31A-A32510C48121}" type="datetimeFigureOut">
              <a:rPr lang="en-US" smtClean="0"/>
              <a:t>3/2/2021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66056CE-7FF3-6D46-8CFB-72CCC793C1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0D773C6-B1B2-1148-96CC-5D38B37E64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70779-5926-444C-A5B7-AF40AB8205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5045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ED76AFA-EA9A-4F44-A16B-F83B9146DC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52E026-BF91-8E40-A31A-A32510C48121}" type="datetimeFigureOut">
              <a:rPr lang="en-US" smtClean="0"/>
              <a:t>3/2/2021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3A37354-77D3-1F4D-9A18-71939E1F47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20ED398-C853-CC4B-98C8-11D61CFE6D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70779-5926-444C-A5B7-AF40AB8205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74698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7E3617-938E-6A4B-9739-84132F9ED1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4D74F8-7E53-D446-8D41-6908A37282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FE0B233-735A-6443-A848-9F2A491E33E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E9016F9-7C15-F145-BA58-D70E275837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52E026-BF91-8E40-A31A-A32510C48121}" type="datetimeFigureOut">
              <a:rPr lang="en-US" smtClean="0"/>
              <a:t>3/2/2021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6AEAB60-FF32-574F-8937-9C0F44F2E9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E85138E-9C4F-7349-9527-E5E38A5AA7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70779-5926-444C-A5B7-AF40AB8205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68984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274840-A661-6F41-99C1-64EEB0C9AE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34CA288-2B7B-4C46-86BF-6D9EE570E0C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8895498-82C7-3F4B-B38C-29F841E1331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D4C7390-8411-D743-BC32-404A72BCD1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52E026-BF91-8E40-A31A-A32510C48121}" type="datetimeFigureOut">
              <a:rPr lang="en-US" smtClean="0"/>
              <a:t>3/2/2021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C9F2D0A-6DA4-EB45-BBD5-45C767456C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96EA1E7-E403-284A-84B1-D4E30B049C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70779-5926-444C-A5B7-AF40AB8205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91374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E418C99-CCD2-B941-9F5E-B0BACFCFD3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07527FD-6511-FF4A-97A7-801D3A06310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EF7F4CE-16BF-AA44-866E-5F4B5FB34B9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52E026-BF91-8E40-A31A-A32510C48121}" type="datetimeFigureOut">
              <a:rPr lang="en-US" smtClean="0"/>
              <a:t>3/2/2021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57EE37-B2B6-A34E-894F-84A7E578C5D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318E0D-751B-C443-99BD-1834B646391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F70779-5926-444C-A5B7-AF40AB8205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095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.m4a"/><Relationship Id="rId1" Type="http://schemas.microsoft.com/office/2007/relationships/media" Target="../media/media1.m4a"/><Relationship Id="rId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2.m4a"/><Relationship Id="rId1" Type="http://schemas.microsoft.com/office/2007/relationships/media" Target="../media/media2.m4a"/><Relationship Id="rId4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4a"/><Relationship Id="rId1" Type="http://schemas.microsoft.com/office/2007/relationships/media" Target="../media/media3.m4a"/><Relationship Id="rId4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4a"/><Relationship Id="rId1" Type="http://schemas.microsoft.com/office/2007/relationships/media" Target="../media/media4.m4a"/><Relationship Id="rId4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4a"/><Relationship Id="rId1" Type="http://schemas.microsoft.com/office/2007/relationships/media" Target="../media/media5.m4a"/><Relationship Id="rId4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4a"/><Relationship Id="rId1" Type="http://schemas.microsoft.com/office/2007/relationships/media" Target="../media/media6.m4a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B7FF14-2CD9-F148-8DF1-DC2374FD924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l"/>
            <a:r>
              <a:rPr lang="en-US" u="sng" dirty="0">
                <a:latin typeface="Arial" panose="020B0604020202020204" pitchFamily="34" charset="0"/>
                <a:cs typeface="Arial" panose="020B0604020202020204" pitchFamily="34" charset="0"/>
              </a:rPr>
              <a:t>Learning Intention </a:t>
            </a:r>
            <a:r>
              <a:rPr lang="en-US" u="sng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u="sng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u="sng" dirty="0" smtClean="0">
                <a:latin typeface="Arial" panose="020B0604020202020204" pitchFamily="34" charset="0"/>
                <a:cs typeface="Arial" panose="020B0604020202020204" pitchFamily="34" charset="0"/>
              </a:rPr>
              <a:t>To </a:t>
            </a:r>
            <a:r>
              <a:rPr lang="en-US" u="sng" dirty="0">
                <a:latin typeface="Arial" panose="020B0604020202020204" pitchFamily="34" charset="0"/>
                <a:cs typeface="Arial" panose="020B0604020202020204" pitchFamily="34" charset="0"/>
              </a:rPr>
              <a:t>describe a position</a:t>
            </a:r>
          </a:p>
        </p:txBody>
      </p:sp>
    </p:spTree>
    <p:extLst>
      <p:ext uri="{BB962C8B-B14F-4D97-AF65-F5344CB8AC3E}">
        <p14:creationId xmlns:p14="http://schemas.microsoft.com/office/powerpoint/2010/main" val="3453974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F2738D-0833-B14C-A2E1-1C8E6B4304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Using a grid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A89470-E966-514D-A3CB-42916FE2E8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Today we are going to practice using a grid to describe the position of an object.</a:t>
            </a: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This helps us to explain where something is.</a:t>
            </a:r>
          </a:p>
        </p:txBody>
      </p:sp>
      <p:pic>
        <p:nvPicPr>
          <p:cNvPr id="4" name="Audio Recording 26 Feb 2021 at 12:03:44" descr="Audio Recording 26 Feb 2021 at 12:03:44">
            <a:hlinkClick r:id="" action="ppaction://media"/>
            <a:extLst>
              <a:ext uri="{FF2B5EF4-FFF2-40B4-BE49-F238E27FC236}">
                <a16:creationId xmlns:a16="http://schemas.microsoft.com/office/drawing/2014/main" id="{673DB5C8-68BE-5F44-8D7F-41DF7F54FE37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8904288" y="258763"/>
            <a:ext cx="812800" cy="81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75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7552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9EFCE1-E998-D64E-83C7-189F504DE2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The grid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88CD6BB7-B9D1-5F4D-B6E7-EC3FFDAC297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57486487"/>
              </p:ext>
            </p:extLst>
          </p:nvPr>
        </p:nvGraphicFramePr>
        <p:xfrm>
          <a:off x="6096000" y="1778123"/>
          <a:ext cx="4315692" cy="38745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78923">
                  <a:extLst>
                    <a:ext uri="{9D8B030D-6E8A-4147-A177-3AD203B41FA5}">
                      <a16:colId xmlns:a16="http://schemas.microsoft.com/office/drawing/2014/main" val="2627219149"/>
                    </a:ext>
                  </a:extLst>
                </a:gridCol>
                <a:gridCol w="1078923">
                  <a:extLst>
                    <a:ext uri="{9D8B030D-6E8A-4147-A177-3AD203B41FA5}">
                      <a16:colId xmlns:a16="http://schemas.microsoft.com/office/drawing/2014/main" val="3948688304"/>
                    </a:ext>
                  </a:extLst>
                </a:gridCol>
                <a:gridCol w="1078923">
                  <a:extLst>
                    <a:ext uri="{9D8B030D-6E8A-4147-A177-3AD203B41FA5}">
                      <a16:colId xmlns:a16="http://schemas.microsoft.com/office/drawing/2014/main" val="665158310"/>
                    </a:ext>
                  </a:extLst>
                </a:gridCol>
                <a:gridCol w="1078923">
                  <a:extLst>
                    <a:ext uri="{9D8B030D-6E8A-4147-A177-3AD203B41FA5}">
                      <a16:colId xmlns:a16="http://schemas.microsoft.com/office/drawing/2014/main" val="2854473727"/>
                    </a:ext>
                  </a:extLst>
                </a:gridCol>
              </a:tblGrid>
              <a:tr h="968633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94701298"/>
                  </a:ext>
                </a:extLst>
              </a:tr>
              <a:tr h="968633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53073340"/>
                  </a:ext>
                </a:extLst>
              </a:tr>
              <a:tr h="968633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20679979"/>
                  </a:ext>
                </a:extLst>
              </a:tr>
              <a:tr h="968633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07510559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9415E58F-E7E4-164A-B727-3180FBA413E8}"/>
              </a:ext>
            </a:extLst>
          </p:cNvPr>
          <p:cNvSpPr txBox="1"/>
          <p:nvPr/>
        </p:nvSpPr>
        <p:spPr>
          <a:xfrm>
            <a:off x="6436426" y="5652655"/>
            <a:ext cx="38357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	    2	       3	            4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E575258-2D3E-EF4B-A49E-0DEA44520547}"/>
              </a:ext>
            </a:extLst>
          </p:cNvPr>
          <p:cNvSpPr txBox="1"/>
          <p:nvPr/>
        </p:nvSpPr>
        <p:spPr>
          <a:xfrm>
            <a:off x="5795158" y="1971304"/>
            <a:ext cx="300842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4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3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2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1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F8CFF8E-A383-FF49-8FDA-EE5157E7BD7A}"/>
              </a:ext>
            </a:extLst>
          </p:cNvPr>
          <p:cNvSpPr txBox="1"/>
          <p:nvPr/>
        </p:nvSpPr>
        <p:spPr>
          <a:xfrm>
            <a:off x="838200" y="1971304"/>
            <a:ext cx="412568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This is the grid we are going to use today.</a:t>
            </a:r>
          </a:p>
          <a:p>
            <a:endParaRPr lang="en-US" dirty="0"/>
          </a:p>
          <a:p>
            <a:r>
              <a:rPr lang="en-US" dirty="0"/>
              <a:t>As you can see it is 4 squares across and 4 squares up.</a:t>
            </a:r>
          </a:p>
        </p:txBody>
      </p:sp>
      <p:pic>
        <p:nvPicPr>
          <p:cNvPr id="8" name="Audio Recording 26 Feb 2021 at 12:03:56" descr="Audio Recording 26 Feb 2021 at 12:03:56">
            <a:hlinkClick r:id="" action="ppaction://media"/>
            <a:extLst>
              <a:ext uri="{FF2B5EF4-FFF2-40B4-BE49-F238E27FC236}">
                <a16:creationId xmlns:a16="http://schemas.microsoft.com/office/drawing/2014/main" id="{B73C43FC-C5D3-6B4F-993B-947D110B8BD3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4717143" y="3429000"/>
            <a:ext cx="812800" cy="81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83041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7552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9EFCE1-E998-D64E-83C7-189F504DE2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Where is the red dot?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88CD6BB7-B9D1-5F4D-B6E7-EC3FFDAC297F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6096000" y="1778123"/>
          <a:ext cx="4315692" cy="38745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78923">
                  <a:extLst>
                    <a:ext uri="{9D8B030D-6E8A-4147-A177-3AD203B41FA5}">
                      <a16:colId xmlns:a16="http://schemas.microsoft.com/office/drawing/2014/main" val="2627219149"/>
                    </a:ext>
                  </a:extLst>
                </a:gridCol>
                <a:gridCol w="1078923">
                  <a:extLst>
                    <a:ext uri="{9D8B030D-6E8A-4147-A177-3AD203B41FA5}">
                      <a16:colId xmlns:a16="http://schemas.microsoft.com/office/drawing/2014/main" val="3948688304"/>
                    </a:ext>
                  </a:extLst>
                </a:gridCol>
                <a:gridCol w="1078923">
                  <a:extLst>
                    <a:ext uri="{9D8B030D-6E8A-4147-A177-3AD203B41FA5}">
                      <a16:colId xmlns:a16="http://schemas.microsoft.com/office/drawing/2014/main" val="665158310"/>
                    </a:ext>
                  </a:extLst>
                </a:gridCol>
                <a:gridCol w="1078923">
                  <a:extLst>
                    <a:ext uri="{9D8B030D-6E8A-4147-A177-3AD203B41FA5}">
                      <a16:colId xmlns:a16="http://schemas.microsoft.com/office/drawing/2014/main" val="2854473727"/>
                    </a:ext>
                  </a:extLst>
                </a:gridCol>
              </a:tblGrid>
              <a:tr h="968633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94701298"/>
                  </a:ext>
                </a:extLst>
              </a:tr>
              <a:tr h="968633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53073340"/>
                  </a:ext>
                </a:extLst>
              </a:tr>
              <a:tr h="968633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20679979"/>
                  </a:ext>
                </a:extLst>
              </a:tr>
              <a:tr h="968633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07510559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9415E58F-E7E4-164A-B727-3180FBA413E8}"/>
              </a:ext>
            </a:extLst>
          </p:cNvPr>
          <p:cNvSpPr txBox="1"/>
          <p:nvPr/>
        </p:nvSpPr>
        <p:spPr>
          <a:xfrm>
            <a:off x="6436426" y="5652655"/>
            <a:ext cx="38357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	    2	       3	            4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E575258-2D3E-EF4B-A49E-0DEA44520547}"/>
              </a:ext>
            </a:extLst>
          </p:cNvPr>
          <p:cNvSpPr txBox="1"/>
          <p:nvPr/>
        </p:nvSpPr>
        <p:spPr>
          <a:xfrm>
            <a:off x="5795158" y="1971304"/>
            <a:ext cx="300842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4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3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2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1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F8CFF8E-A383-FF49-8FDA-EE5157E7BD7A}"/>
              </a:ext>
            </a:extLst>
          </p:cNvPr>
          <p:cNvSpPr txBox="1"/>
          <p:nvPr/>
        </p:nvSpPr>
        <p:spPr>
          <a:xfrm>
            <a:off x="838200" y="1971304"/>
            <a:ext cx="4125686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Let’s look where the red dot is.</a:t>
            </a:r>
          </a:p>
          <a:p>
            <a:endParaRPr lang="en-US" dirty="0"/>
          </a:p>
          <a:p>
            <a:r>
              <a:rPr lang="en-US" dirty="0"/>
              <a:t>When we are trying to say where something is we always go across first, then up.</a:t>
            </a:r>
          </a:p>
          <a:p>
            <a:endParaRPr lang="en-US" dirty="0"/>
          </a:p>
          <a:p>
            <a:r>
              <a:rPr lang="en-US" dirty="0"/>
              <a:t>First I counted </a:t>
            </a:r>
            <a:r>
              <a:rPr lang="en-US" dirty="0">
                <a:solidFill>
                  <a:srgbClr val="002060"/>
                </a:solidFill>
              </a:rPr>
              <a:t>3 squares across</a:t>
            </a:r>
          </a:p>
          <a:p>
            <a:endParaRPr lang="en-US" dirty="0"/>
          </a:p>
          <a:p>
            <a:r>
              <a:rPr lang="en-US" dirty="0"/>
              <a:t>Then I counted </a:t>
            </a:r>
            <a:r>
              <a:rPr lang="en-US" dirty="0">
                <a:solidFill>
                  <a:srgbClr val="00B050"/>
                </a:solidFill>
              </a:rPr>
              <a:t>4 squares up</a:t>
            </a:r>
          </a:p>
          <a:p>
            <a:endParaRPr lang="en-US" dirty="0"/>
          </a:p>
          <a:p>
            <a:r>
              <a:rPr lang="en-US" dirty="0"/>
              <a:t>So we would say it is 3 across and 4 up.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A132200C-E0C3-7847-A9E3-A67100BC2BDB}"/>
              </a:ext>
            </a:extLst>
          </p:cNvPr>
          <p:cNvSpPr/>
          <p:nvPr/>
        </p:nvSpPr>
        <p:spPr>
          <a:xfrm>
            <a:off x="8490857" y="1971304"/>
            <a:ext cx="617517" cy="570016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ight Arrow 7">
            <a:extLst>
              <a:ext uri="{FF2B5EF4-FFF2-40B4-BE49-F238E27FC236}">
                <a16:creationId xmlns:a16="http://schemas.microsoft.com/office/drawing/2014/main" id="{190E3BBE-2C25-C843-BB53-76B9B28BD847}"/>
              </a:ext>
            </a:extLst>
          </p:cNvPr>
          <p:cNvSpPr/>
          <p:nvPr/>
        </p:nvSpPr>
        <p:spPr>
          <a:xfrm>
            <a:off x="6225638" y="5941622"/>
            <a:ext cx="2707574" cy="296883"/>
          </a:xfrm>
          <a:prstGeom prst="rightArrow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Down Arrow 8">
            <a:extLst>
              <a:ext uri="{FF2B5EF4-FFF2-40B4-BE49-F238E27FC236}">
                <a16:creationId xmlns:a16="http://schemas.microsoft.com/office/drawing/2014/main" id="{E00A20A6-6682-9544-BD88-547ADFDCB142}"/>
              </a:ext>
            </a:extLst>
          </p:cNvPr>
          <p:cNvSpPr/>
          <p:nvPr/>
        </p:nvSpPr>
        <p:spPr>
          <a:xfrm rot="10800000">
            <a:off x="8799615" y="2256312"/>
            <a:ext cx="188522" cy="3308908"/>
          </a:xfrm>
          <a:prstGeom prst="down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Audio Recording 26 Feb 2021 at 12:04:17" descr="Audio Recording 26 Feb 2021 at 12:04:17">
            <a:hlinkClick r:id="" action="ppaction://media"/>
            <a:extLst>
              <a:ext uri="{FF2B5EF4-FFF2-40B4-BE49-F238E27FC236}">
                <a16:creationId xmlns:a16="http://schemas.microsoft.com/office/drawing/2014/main" id="{6800F5F0-56D9-324C-AFEC-6EB7BF9DE5A3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10267393" y="478270"/>
            <a:ext cx="812800" cy="81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39309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064" fill="hold"/>
                                        <p:tgtEl>
                                          <p:spTgt spid="10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0"/>
                </p:tgtEl>
              </p:cMediaNode>
            </p:audio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9EFCE1-E998-D64E-83C7-189F504DE2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Where is the red dot?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88CD6BB7-B9D1-5F4D-B6E7-EC3FFDAC297F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6096000" y="1778123"/>
          <a:ext cx="4315692" cy="38745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78923">
                  <a:extLst>
                    <a:ext uri="{9D8B030D-6E8A-4147-A177-3AD203B41FA5}">
                      <a16:colId xmlns:a16="http://schemas.microsoft.com/office/drawing/2014/main" val="2627219149"/>
                    </a:ext>
                  </a:extLst>
                </a:gridCol>
                <a:gridCol w="1078923">
                  <a:extLst>
                    <a:ext uri="{9D8B030D-6E8A-4147-A177-3AD203B41FA5}">
                      <a16:colId xmlns:a16="http://schemas.microsoft.com/office/drawing/2014/main" val="3948688304"/>
                    </a:ext>
                  </a:extLst>
                </a:gridCol>
                <a:gridCol w="1078923">
                  <a:extLst>
                    <a:ext uri="{9D8B030D-6E8A-4147-A177-3AD203B41FA5}">
                      <a16:colId xmlns:a16="http://schemas.microsoft.com/office/drawing/2014/main" val="665158310"/>
                    </a:ext>
                  </a:extLst>
                </a:gridCol>
                <a:gridCol w="1078923">
                  <a:extLst>
                    <a:ext uri="{9D8B030D-6E8A-4147-A177-3AD203B41FA5}">
                      <a16:colId xmlns:a16="http://schemas.microsoft.com/office/drawing/2014/main" val="2854473727"/>
                    </a:ext>
                  </a:extLst>
                </a:gridCol>
              </a:tblGrid>
              <a:tr h="968633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94701298"/>
                  </a:ext>
                </a:extLst>
              </a:tr>
              <a:tr h="968633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53073340"/>
                  </a:ext>
                </a:extLst>
              </a:tr>
              <a:tr h="968633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20679979"/>
                  </a:ext>
                </a:extLst>
              </a:tr>
              <a:tr h="968633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07510559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9415E58F-E7E4-164A-B727-3180FBA413E8}"/>
              </a:ext>
            </a:extLst>
          </p:cNvPr>
          <p:cNvSpPr txBox="1"/>
          <p:nvPr/>
        </p:nvSpPr>
        <p:spPr>
          <a:xfrm>
            <a:off x="6436426" y="5652655"/>
            <a:ext cx="38357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	    2	       3	            4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E575258-2D3E-EF4B-A49E-0DEA44520547}"/>
              </a:ext>
            </a:extLst>
          </p:cNvPr>
          <p:cNvSpPr txBox="1"/>
          <p:nvPr/>
        </p:nvSpPr>
        <p:spPr>
          <a:xfrm>
            <a:off x="5795158" y="1971304"/>
            <a:ext cx="300842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4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3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2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1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F8CFF8E-A383-FF49-8FDA-EE5157E7BD7A}"/>
              </a:ext>
            </a:extLst>
          </p:cNvPr>
          <p:cNvSpPr txBox="1"/>
          <p:nvPr/>
        </p:nvSpPr>
        <p:spPr>
          <a:xfrm>
            <a:off x="838200" y="1971304"/>
            <a:ext cx="4125686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Let’s look where the red dot is.</a:t>
            </a:r>
          </a:p>
          <a:p>
            <a:endParaRPr lang="en-US" dirty="0"/>
          </a:p>
          <a:p>
            <a:r>
              <a:rPr lang="en-US" dirty="0"/>
              <a:t>First I counted </a:t>
            </a:r>
            <a:r>
              <a:rPr lang="en-US" dirty="0">
                <a:solidFill>
                  <a:srgbClr val="002060"/>
                </a:solidFill>
              </a:rPr>
              <a:t>2 squares across</a:t>
            </a:r>
          </a:p>
          <a:p>
            <a:endParaRPr lang="en-US" dirty="0"/>
          </a:p>
          <a:p>
            <a:r>
              <a:rPr lang="en-US" dirty="0"/>
              <a:t>Then I counted </a:t>
            </a:r>
            <a:r>
              <a:rPr lang="en-US" dirty="0">
                <a:solidFill>
                  <a:srgbClr val="00B050"/>
                </a:solidFill>
              </a:rPr>
              <a:t>3 squares up</a:t>
            </a:r>
          </a:p>
          <a:p>
            <a:endParaRPr lang="en-US" dirty="0"/>
          </a:p>
          <a:p>
            <a:r>
              <a:rPr lang="en-US" dirty="0"/>
              <a:t>So we would say it is 2 across and 3 up.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A132200C-E0C3-7847-A9E3-A67100BC2BDB}"/>
              </a:ext>
            </a:extLst>
          </p:cNvPr>
          <p:cNvSpPr/>
          <p:nvPr/>
        </p:nvSpPr>
        <p:spPr>
          <a:xfrm>
            <a:off x="7376060" y="3058535"/>
            <a:ext cx="617517" cy="570016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ight Arrow 7">
            <a:extLst>
              <a:ext uri="{FF2B5EF4-FFF2-40B4-BE49-F238E27FC236}">
                <a16:creationId xmlns:a16="http://schemas.microsoft.com/office/drawing/2014/main" id="{190E3BBE-2C25-C843-BB53-76B9B28BD847}"/>
              </a:ext>
            </a:extLst>
          </p:cNvPr>
          <p:cNvSpPr/>
          <p:nvPr/>
        </p:nvSpPr>
        <p:spPr>
          <a:xfrm>
            <a:off x="6225638" y="5941623"/>
            <a:ext cx="1618200" cy="167800"/>
          </a:xfrm>
          <a:prstGeom prst="rightArrow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Down Arrow 8">
            <a:extLst>
              <a:ext uri="{FF2B5EF4-FFF2-40B4-BE49-F238E27FC236}">
                <a16:creationId xmlns:a16="http://schemas.microsoft.com/office/drawing/2014/main" id="{E00A20A6-6682-9544-BD88-547ADFDCB142}"/>
              </a:ext>
            </a:extLst>
          </p:cNvPr>
          <p:cNvSpPr/>
          <p:nvPr/>
        </p:nvSpPr>
        <p:spPr>
          <a:xfrm rot="10800000">
            <a:off x="7590557" y="3318029"/>
            <a:ext cx="188522" cy="2324792"/>
          </a:xfrm>
          <a:prstGeom prst="down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Audio Recording 26 Feb 2021 at 12:04:36" descr="Audio Recording 26 Feb 2021 at 12:04:36">
            <a:hlinkClick r:id="" action="ppaction://media"/>
            <a:extLst>
              <a:ext uri="{FF2B5EF4-FFF2-40B4-BE49-F238E27FC236}">
                <a16:creationId xmlns:a16="http://schemas.microsoft.com/office/drawing/2014/main" id="{381B0115-ED38-3B4F-9FF4-FADFA46463F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10541000" y="621506"/>
            <a:ext cx="812800" cy="81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259855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0112" fill="hold"/>
                                        <p:tgtEl>
                                          <p:spTgt spid="10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0"/>
                </p:tgtEl>
              </p:cMediaNode>
            </p:audio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9EFCE1-E998-D64E-83C7-189F504DE2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Where is the red dot?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88CD6BB7-B9D1-5F4D-B6E7-EC3FFDAC297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46223827"/>
              </p:ext>
            </p:extLst>
          </p:nvPr>
        </p:nvGraphicFramePr>
        <p:xfrm>
          <a:off x="6096000" y="1778123"/>
          <a:ext cx="4315692" cy="38745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78923">
                  <a:extLst>
                    <a:ext uri="{9D8B030D-6E8A-4147-A177-3AD203B41FA5}">
                      <a16:colId xmlns:a16="http://schemas.microsoft.com/office/drawing/2014/main" val="2627219149"/>
                    </a:ext>
                  </a:extLst>
                </a:gridCol>
                <a:gridCol w="1078923">
                  <a:extLst>
                    <a:ext uri="{9D8B030D-6E8A-4147-A177-3AD203B41FA5}">
                      <a16:colId xmlns:a16="http://schemas.microsoft.com/office/drawing/2014/main" val="3948688304"/>
                    </a:ext>
                  </a:extLst>
                </a:gridCol>
                <a:gridCol w="1078923">
                  <a:extLst>
                    <a:ext uri="{9D8B030D-6E8A-4147-A177-3AD203B41FA5}">
                      <a16:colId xmlns:a16="http://schemas.microsoft.com/office/drawing/2014/main" val="665158310"/>
                    </a:ext>
                  </a:extLst>
                </a:gridCol>
                <a:gridCol w="1078923">
                  <a:extLst>
                    <a:ext uri="{9D8B030D-6E8A-4147-A177-3AD203B41FA5}">
                      <a16:colId xmlns:a16="http://schemas.microsoft.com/office/drawing/2014/main" val="2854473727"/>
                    </a:ext>
                  </a:extLst>
                </a:gridCol>
              </a:tblGrid>
              <a:tr h="968633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94701298"/>
                  </a:ext>
                </a:extLst>
              </a:tr>
              <a:tr h="968633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53073340"/>
                  </a:ext>
                </a:extLst>
              </a:tr>
              <a:tr h="968633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20679979"/>
                  </a:ext>
                </a:extLst>
              </a:tr>
              <a:tr h="968633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07510559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9415E58F-E7E4-164A-B727-3180FBA413E8}"/>
              </a:ext>
            </a:extLst>
          </p:cNvPr>
          <p:cNvSpPr txBox="1"/>
          <p:nvPr/>
        </p:nvSpPr>
        <p:spPr>
          <a:xfrm>
            <a:off x="6436426" y="5652655"/>
            <a:ext cx="38357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	    2	       3	            4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E575258-2D3E-EF4B-A49E-0DEA44520547}"/>
              </a:ext>
            </a:extLst>
          </p:cNvPr>
          <p:cNvSpPr txBox="1"/>
          <p:nvPr/>
        </p:nvSpPr>
        <p:spPr>
          <a:xfrm>
            <a:off x="5795158" y="1971304"/>
            <a:ext cx="300842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4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3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2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1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F8CFF8E-A383-FF49-8FDA-EE5157E7BD7A}"/>
              </a:ext>
            </a:extLst>
          </p:cNvPr>
          <p:cNvSpPr txBox="1"/>
          <p:nvPr/>
        </p:nvSpPr>
        <p:spPr>
          <a:xfrm>
            <a:off x="838200" y="1971304"/>
            <a:ext cx="4125686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Let’s look where the red dot is.</a:t>
            </a:r>
          </a:p>
          <a:p>
            <a:endParaRPr lang="en-US" dirty="0"/>
          </a:p>
          <a:p>
            <a:r>
              <a:rPr lang="en-US" dirty="0"/>
              <a:t>First I counted </a:t>
            </a:r>
            <a:r>
              <a:rPr lang="en-US" dirty="0">
                <a:solidFill>
                  <a:srgbClr val="002060"/>
                </a:solidFill>
              </a:rPr>
              <a:t>4 squares across</a:t>
            </a:r>
          </a:p>
          <a:p>
            <a:endParaRPr lang="en-US" dirty="0"/>
          </a:p>
          <a:p>
            <a:r>
              <a:rPr lang="en-US" dirty="0"/>
              <a:t>Then I counted </a:t>
            </a:r>
            <a:r>
              <a:rPr lang="en-US" dirty="0">
                <a:solidFill>
                  <a:srgbClr val="00B050"/>
                </a:solidFill>
              </a:rPr>
              <a:t>1 square up</a:t>
            </a:r>
          </a:p>
          <a:p>
            <a:endParaRPr lang="en-US" dirty="0"/>
          </a:p>
          <a:p>
            <a:r>
              <a:rPr lang="en-US" dirty="0"/>
              <a:t>So we would say it is 4 across and 1 up.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A132200C-E0C3-7847-A9E3-A67100BC2BDB}"/>
              </a:ext>
            </a:extLst>
          </p:cNvPr>
          <p:cNvSpPr/>
          <p:nvPr/>
        </p:nvSpPr>
        <p:spPr>
          <a:xfrm>
            <a:off x="9561119" y="4899427"/>
            <a:ext cx="617517" cy="570016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Audio Recording 26 Feb 2021 at 12:04:54" descr="Audio Recording 26 Feb 2021 at 12:04:54">
            <a:hlinkClick r:id="" action="ppaction://media"/>
            <a:extLst>
              <a:ext uri="{FF2B5EF4-FFF2-40B4-BE49-F238E27FC236}">
                <a16:creationId xmlns:a16="http://schemas.microsoft.com/office/drawing/2014/main" id="{723C8E34-99C4-E84B-A337-CDE1549CA573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9869876" y="621506"/>
            <a:ext cx="812800" cy="81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01459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9664" fill="hold"/>
                                        <p:tgtEl>
                                          <p:spTgt spid="10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0"/>
                </p:tgtEl>
              </p:cMediaNode>
            </p:audio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343502-7F5B-CA4F-9161-176255257F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Today’s Task.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715B87-3933-FA47-BE85-EB44E0927E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Look at the grid I </a:t>
            </a:r>
            <a:r>
              <a:rPr lang="en-US">
                <a:latin typeface="Arial" panose="020B0604020202020204" pitchFamily="34" charset="0"/>
                <a:cs typeface="Arial" panose="020B0604020202020204" pitchFamily="34" charset="0"/>
              </a:rPr>
              <a:t>have given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you then describe the position of the items.</a:t>
            </a: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There is also a challenge for you to try.</a:t>
            </a:r>
          </a:p>
        </p:txBody>
      </p:sp>
      <p:pic>
        <p:nvPicPr>
          <p:cNvPr id="5" name="Audio Recording 26 Feb 2021 at 13:58:25" descr="Audio Recording 26 Feb 2021 at 13:58:25">
            <a:hlinkClick r:id="" action="ppaction://media"/>
            <a:extLst>
              <a:ext uri="{FF2B5EF4-FFF2-40B4-BE49-F238E27FC236}">
                <a16:creationId xmlns:a16="http://schemas.microsoft.com/office/drawing/2014/main" id="{2C37217B-2B8C-294C-8C35-48762041817D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9704388" y="681037"/>
            <a:ext cx="812800" cy="81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62846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8896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55</TotalTime>
  <Words>280</Words>
  <Application>Microsoft Office PowerPoint</Application>
  <PresentationFormat>Widescreen</PresentationFormat>
  <Paragraphs>94</Paragraphs>
  <Slides>7</Slides>
  <Notes>0</Notes>
  <HiddenSlides>0</HiddenSlides>
  <MMClips>6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Theme</vt:lpstr>
      <vt:lpstr>Learning Intention  To describe a position</vt:lpstr>
      <vt:lpstr>Using a grid</vt:lpstr>
      <vt:lpstr>The grid</vt:lpstr>
      <vt:lpstr>Where is the red dot?</vt:lpstr>
      <vt:lpstr>Where is the red dot?</vt:lpstr>
      <vt:lpstr>Where is the red dot?</vt:lpstr>
      <vt:lpstr>Today’s Task.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Learning Intention – To describe a position</dc:title>
  <dc:creator>Watson, Craig</dc:creator>
  <cp:lastModifiedBy>Conroy, Bekki</cp:lastModifiedBy>
  <cp:revision>5</cp:revision>
  <dcterms:created xsi:type="dcterms:W3CDTF">2021-02-26T11:53:13Z</dcterms:created>
  <dcterms:modified xsi:type="dcterms:W3CDTF">2021-03-02T13:54:04Z</dcterms:modified>
</cp:coreProperties>
</file>