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19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56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54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52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4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3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529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90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673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95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828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25BBC-5922-451A-B91A-B43F5A943AF3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E51DB-CF09-4F04-9585-E60029538B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499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 find fractions of an amount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Non-Unit fractions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2672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non-unit fraction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non-unit fraction is a fraction where the numerator is larger than 1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772" y="2554604"/>
            <a:ext cx="8505309" cy="299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622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Find a non-unit fraction of an amount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174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To find a fraction of an amount we need to look carefully at both parts of the fraction.</a:t>
            </a:r>
          </a:p>
          <a:p>
            <a:pPr marL="0" indent="0">
              <a:buNone/>
            </a:pPr>
            <a:r>
              <a:rPr lang="en-GB" dirty="0" smtClean="0"/>
              <a:t>Lets look at the question 2/5 of 15</a:t>
            </a:r>
          </a:p>
          <a:p>
            <a:pPr marL="514350" indent="-514350">
              <a:buAutoNum type="arabicParenR"/>
            </a:pPr>
            <a:r>
              <a:rPr lang="en-GB" dirty="0" smtClean="0"/>
              <a:t>We make a bar model of 5 parts (the denominator)</a:t>
            </a:r>
          </a:p>
          <a:p>
            <a:pPr marL="514350" indent="-514350">
              <a:buAutoNum type="arabicParenR"/>
            </a:pPr>
            <a:r>
              <a:rPr lang="en-GB" dirty="0" smtClean="0"/>
              <a:t>We share 15 (the total) between the 5 parts, that’s 3 each</a:t>
            </a:r>
          </a:p>
          <a:p>
            <a:pPr marL="514350" indent="-514350">
              <a:buAutoNum type="arabicParenR"/>
            </a:pPr>
            <a:r>
              <a:rPr lang="en-GB" dirty="0" smtClean="0"/>
              <a:t>We circle 2 parts 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we know 2/5 of 15 = 6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148"/>
              </p:ext>
            </p:extLst>
          </p:nvPr>
        </p:nvGraphicFramePr>
        <p:xfrm>
          <a:off x="1182911" y="5213288"/>
          <a:ext cx="8679545" cy="521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909">
                  <a:extLst>
                    <a:ext uri="{9D8B030D-6E8A-4147-A177-3AD203B41FA5}">
                      <a16:colId xmlns:a16="http://schemas.microsoft.com/office/drawing/2014/main" val="2805127459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032688715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10514738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26019823"/>
                    </a:ext>
                  </a:extLst>
                </a:gridCol>
                <a:gridCol w="1735909">
                  <a:extLst>
                    <a:ext uri="{9D8B030D-6E8A-4147-A177-3AD203B41FA5}">
                      <a16:colId xmlns:a16="http://schemas.microsoft.com/office/drawing/2014/main" val="1938605235"/>
                    </a:ext>
                  </a:extLst>
                </a:gridCol>
              </a:tblGrid>
              <a:tr h="521305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342959"/>
                  </a:ext>
                </a:extLst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838200" y="5029200"/>
            <a:ext cx="4021183" cy="95358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527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Lets look at another question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¾ of 20</a:t>
            </a:r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We make a bar model of 4 parts (the denominator)</a:t>
            </a:r>
          </a:p>
          <a:p>
            <a:pPr marL="514350" indent="-514350">
              <a:buAutoNum type="arabicParenR"/>
            </a:pPr>
            <a:r>
              <a:rPr lang="en-GB" dirty="0" smtClean="0"/>
              <a:t>We share 20 (the total) between the 4 parts, that’s 5 each</a:t>
            </a:r>
          </a:p>
          <a:p>
            <a:pPr marL="514350" indent="-514350">
              <a:buAutoNum type="arabicParenR"/>
            </a:pPr>
            <a:r>
              <a:rPr lang="en-GB" dirty="0" smtClean="0"/>
              <a:t>We circle 3 parts (the numerator) to find the answer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endParaRPr lang="en-GB" dirty="0" smtClean="0"/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 smtClean="0"/>
              <a:t>So ¾ of 20 = 15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471188"/>
              </p:ext>
            </p:extLst>
          </p:nvPr>
        </p:nvGraphicFramePr>
        <p:xfrm>
          <a:off x="1822994" y="4612397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312402293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44708916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460012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83153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00000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9234292"/>
                  </a:ext>
                </a:extLst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1365793" y="4340617"/>
            <a:ext cx="6484983" cy="914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543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167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To find fractions of an amount</vt:lpstr>
      <vt:lpstr>A non-unit fraction</vt:lpstr>
      <vt:lpstr>Find a non-unit fraction of an amount</vt:lpstr>
      <vt:lpstr>Lets look at another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 find fractions of amounts</dc:title>
  <dc:creator>Watson, Craig</dc:creator>
  <cp:lastModifiedBy>Watson, Craig</cp:lastModifiedBy>
  <cp:revision>2</cp:revision>
  <dcterms:created xsi:type="dcterms:W3CDTF">2021-02-02T12:51:03Z</dcterms:created>
  <dcterms:modified xsi:type="dcterms:W3CDTF">2021-02-02T12:53:44Z</dcterms:modified>
</cp:coreProperties>
</file>