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4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07:37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8487">
    <iact:property name="dataType"/>
    <iact:actionData xml:id="d0">
      <inkml:trace xmlns:inkml="http://www.w3.org/2003/InkML" xml:id="stk0" contextRef="#ctx0" brushRef="#br0">3164 5945 0,'0'35'109,"0"-1"-89,0 1-12,0 0-2,0 0 14,0-1 4,0 1-16,0 0 12,0 0 7,0 34-3,0-34 1,0 0-14,0-1-3,0 1 12,0 0-7,0 0 35,0 0-39,0-1 7,0 1 16,0 0 95,35 0-124,-1-1 26,-34 1-2,0 0 450,70 0-340,-35-1-111,0 1 50,-1-35-56,1 0 19,0 35-24,0-35 153,-1-35-152,-34 0 32,0 1-27,0-1-18,0 0 9,0 0-9,0-34 15,0 34 4,0 0-5,0 1 6,0-1-7,0 0 64,0 0-64,0 0 9,0 1 6,0-1-15,35 0-9,-35 0 1,35-104 34,-35 70-40,0 34 11,0-34 5,0 138 317,0-34-319,0 0-3,0 34-9,0-34 4,0 0-2,0-1 10,0 36 0,0-35-11,0-1 10,0 106-4,-35-71-2,35-34 2,0 0-6,0-1 3,0 1 8,0 0-7,-35 0 17,35-1 0,0 36-19,0-35 5,0-1 20,-69 1-14,69 0-1,0 0 21,0 0-31,-35-35 4,35 34 45,0 1-32,0 0-10,0 34 4,-35-34-5,35 0 11,0 0-4,0-1-5,0 1-1,0 0-7,0 0 20,0-1-22,0 1 22,0 35-22,0-36 12,0 36-9,0-35-1,0 0 1,0-1 0,0 1 32,0 0-32,0 34 0,0-34 3,0 0 6,0 0-2,0-1 3,0 1 12,-34 35-9,-1-36 86,-35-34-67,35 0-23,-34 0 11,-1-34-13,36-36 2,34 35-6,-35 1-6,35-36 11,-35 35-7,35 1 9,-35 34 3,35-35-13,-34 0 48,34 0-5,0 1 5,0-1-32,0 0-16,0 0 1</inkml:trace>
    </iact:actionData>
  </iact:action>
  <iact:action type="add" startTime="15176">
    <iact:property name="dataType"/>
    <iact:actionData xml:id="d1">
      <inkml:trace xmlns:inkml="http://www.w3.org/2003/InkML" xml:id="stk1" contextRef="#ctx0" brushRef="#br0">5076 5980 0,'0'34'164,"-34"1"-161,34 0 39,0 0-37,0-1 62,0 1-46,0 0 11,0 0-16,0-1 1,-35-34-10,35 35 44,0 0 23,0 0-68,0-1 48,0 1-39,35 35 1,-1-35 1,-34-1-7,0 1 4,35-35-6,-35 70 0,35-36 18,-35 1-12,0 0 65,35-35-68,-35 35 4,34 34-9,-34-34 27,0 0 218,35-35-207,0 0-9,0 0-21,-1 0 1,1-35 9,-35 0 0,0-34 66,0 34-77,35-35 5,-35 36 6,0-1 45,0 0-38,0 0-19,0 1 7,0-1 9,0 0 7,0 0-30,0 0 12,0-34 1,0 34-4,0 0-6,0 1 0,0-1 73,0 0-65,0 0 6,0 1-5,35 34-13,-35-35 50,35 0-33,-35 0 23,0 1-24,34-1 28,1-35-32,-35 36 16,0 68 561,0 1-549,0 0 77,0 0-110,0-1 1,0 1 0,0 0 0,0 0-8,0 69 3,0-69 1,0-1 1,0 1-1,0 0 0,0 34 3,0-34 84,0 0-47,0 0-33,0 0 2,0-1-12,-35 1 3,35 0 9,0 34-2,0-34 2,0 0 1,-34 0-10,34-1-3,0 36 6,0-35 2,0-1 3,0 1-8,0 0 9,0 0-2,0 0 1,0-1-8,0 1 0,-35 35 9,35-1 28,0-34-42,0 0 5,0 34 18,0-34 6,0 0-17,0-1-9,0 1 3,0 0 9,-35 0-4,35-1-7,-35 1 2,35 0 6,0 0-7,0 0 11,0-1-6,-35 1-5,35 0 0,-34 0 24,34-1-3,0 1-12,-35-35 0,35 35 113,-70-35-83,36 0-7,-1 0 3,35-35-26,0 0 45,-35 1-47,0-36-4,1 1 22,-1 34-22,35 0 7,0 0-1,0 0-9,-35 35 24,35-34 37,0-1-52</inkml:trace>
    </iact:actionData>
  </iact:action>
  <iact:action type="add" startTime="22712">
    <iact:property name="dataType"/>
    <iact:actionData xml:id="d2">
      <inkml:trace xmlns:inkml="http://www.w3.org/2003/InkML" xml:id="stk2" contextRef="#ctx0" brushRef="#br0">7093 5945 0,'0'35'100,"0"-1"-89,0 1 3,0 0 11,0 0-14,0-1-3,-35 36 13,0-35-6,35 34 106,0-34-94,-34 34-13,34-34 26,0 0 23,0 0 1,0 0-32,0-1-15,0 1-2,0 0-4,-35 0 46,35 34 20,0-34-62,0 0 18,0-1 46,0 1-52,69-35-14,-34 35-4,0-35-2,35 35 21,-36-35 32,36 34-52,-35-34 35,-1 0-23,1 0-8,35 0-7,-36 0 19,1 0 24,0 0-30,0-34-4,34-1-2,-69 0 24,0 0-12,35 1 3,-35-36-14,0 35 6,0 1-11,0-1-3,0 0 3,0 0 27,0 1-11,0-1-19,0 0 116,0-35-90,0 36-11,0-1 19,0 0-24,0 0-7,0 1 6,0-1 3,0 0 85,0 0-99,0 1 102,0-1-67,0 0 61,0 105 122,0-36-209,0 1-8,0 0 22,0 34-12,0-34 2,0 35-8,0-36 8,0 1-4,0 35-8,0-35 6,-35 34 6,1-34-2,34 34-7,0-34 8,0 0-10,0 0 6,0-1-6,0 1 6,0 0 6,0 0-6,0-1 3,0 1-6,0 35 7,0-35-7,0-1 1,-35 36-2,35-35 10,0 34 0,-35-69-10,35 35 4,0 0 1,0 34-3,0-34 6,0 34-7,0 1 10,0-35-4,0 34-6,0-34 0,0 0 9,-35 0-9,35-1 8,-35 36-9,35-35 2,0-1 9,-69-34-10,69 35 8,0 0 8,-35 0-19,35-1 11,-35-34 0,35 35 1,-34-35-13,-1 35 7,0 0 0,0 69 4,1-104 10,-1 0 43,0 0-63,35-35 7,-70 0 5,70 1-2,-34-1-5,-1 0 12,35 0-11,-35 1-6,35-1 6,0 0-6,-35 0 3,35 1-3,0-1 2,-34 0 1,-1 0 0,35 1 9,0-1-9,-35 0 19,35 0 14,0 0-26</inkml:trace>
    </iact:actionData>
  </iact:action>
  <iact:action type="add" startTime="27160">
    <iact:property name="dataType"/>
    <iact:actionData xml:id="d3">
      <inkml:trace xmlns:inkml="http://www.w3.org/2003/InkML" xml:id="stk3" contextRef="#ctx0" brushRef="#br0">8936 6014 0,'0'35'76,"0"35"-64,0-36-5,-35 1 3,35 0-8,0 0 33,0-1-24,0 1 4,0 0 42,0 0-52,0-1 0,0 1 12,0 0 2,0 0-12,0 34 10,0-34 16,0 0 5,0 34-27,0 1 72,0-35-55,35-35-3,-35 34-3,35 1-4,-1 0-3,1 0 7,-35-1-11,35-34 101,34 0-82,-34 0 42,0-34-51,0-1 2,0 0-5,-35 0-8,34 35 12,-34-34-12,35-1 16,-35 0-18,0 0 0,35 35-3,-35-34 3,0-36 8,0 35 35,35-34-36,-35 34 10,0 0-17,0 0-3,0-34 13,0 34-4,0 0 26,0 1-8,0-1 48,0 0-19,0 0-10,0 1-33,0-36-11,34 35 1,1-34 2,-35-1 4,0 36-6,35-1-1,-35 0 9,0 70 190,0 34-196,0 36-7,-35-1 4,0-35-1,35 36-1,-34-71 7,34 36-5,0-1 1,-35 36 2,35-36-4,0-34 2,-35 0 0,35 0 0,0-1 3,0 1-6,-35 69 12,35-69-2,-34 0-7,34 0 11,0-1-11,0 36-3,0 0 11,0-36-7,0 36 6,0-35-4,0-1-6,0 36 6,0-35-3,0-1 6,0 36-7,0-35 10,0 34-2,0-34-4,0 0-6,0-1 6,0 1-9,0 0 12,0 35-9,0-36 12,0 1-2,0 35-7,0-36 8,0 1-7,0 0 6,0 0 1,0-1 1,0 1 15,0 0-15,-35-35 125,0 0-115,0-35-14,0 0-4,35 1 9,-34-1-9,34 0 6,-35 0-8,35 1 15,0-1 10,0 0-16,0 0 0,0 1-12,-35-1 8,35 0-4,0 0 8,0 0-8,0 1 19,0-1 5,0 0-27,0 0 11,0 1 35</inkml:trace>
    </iact:actionData>
  </iact:action>
  <iact:action type="add" startTime="31379">
    <iact:property name="dataType"/>
    <iact:actionData xml:id="d4">
      <inkml:trace xmlns:inkml="http://www.w3.org/2003/InkML" xml:id="stk4" contextRef="#ctx0" brushRef="#br0">10813 5980 0,'35'0'91,"-35"34"-74,0 1-10,0 0 1,0 0 7,0-1-2,0 1 11,0 0-12,0 0 7,0-1-11,0 36 7,0-35 7,0-1 5,0 1-14,0 0 20,0 0-26,0 0 19,0-1-11,35 1 32,-35 0 17,0 0-37,35-1-3,0 36-11,34-35 26,-34-35 91,34 0-109,-34-35 30,35 35-36,-70-104 1,34 104 25,-34-35-34,0 0 20,0 0-22,0 1 30</inkml:trace>
    </iact:actionData>
  </iact:action>
  <iact:action type="add" startTime="32739">
    <iact:property name="dataType"/>
    <iact:actionData xml:id="d5">
      <inkml:trace xmlns:inkml="http://www.w3.org/2003/InkML" xml:id="stk5" contextRef="#ctx0" brushRef="#br0">11300 5910 0,'0'70'324,"0"-36"-316,0 1 8,0 35-8,0-36 27,0 1-23,0 0-3,0 0 9</inkml:trace>
    </iact:actionData>
  </iact:action>
  <iact:action type="add" startTime="33543">
    <iact:property name="dataType"/>
    <iact:actionData xml:id="d6">
      <inkml:trace xmlns:inkml="http://www.w3.org/2003/InkML" xml:id="stk6" contextRef="#ctx0" brushRef="#br0">11300 6258 0,'0'34'137,"0"1"55,0 0-181,0 0 9,0-1 62,0 1-44,0 0 12,0 0-36,0 0 28,0-1 20,0 1-38,0 35 14,0-36 21,0 1-39,0 0-4,0 0 5,-35-1 0,35 1 6,0 0 11,0 0 7,-34 34-36,34-69 188,-35 174-196</inkml:trace>
    </iact:actionData>
  </iact:action>
  <iact:action type="add" startTime="37057">
    <iact:property name="dataType"/>
    <iact:actionData xml:id="d7">
      <inkml:trace xmlns:inkml="http://www.w3.org/2003/InkML" xml:id="stk7" contextRef="#ctx0" brushRef="#br0">11231 7231 0,'0'35'106,"0"0"-102,0-1 11,0 36 8,0-35-10,0-1 42,0 1-17,0 0-23,0 0 44,0-1-6,0 1-36,0 0-10,0 0 17,0-1 31,-35 1-26,0 0 18,0 0 1,-34-35-34,34 35 1,0-35 1,1 0 51,-1 0 11,-35 0-70,35-70 18,35 35-21,-34 0 3,34 1 3,-35-1-2,35 0 22,0 0-17,0 1 181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audio" Target="../media/media6.m4a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microsoft.com/office/2007/relationships/media" Target="../media/media6.m4a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11/relationships/inkAction" Target="../ink/inkAction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y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0669790-BB4C-43D4-959F-C6B421FF0A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5"/>
    </mc:Choice>
    <mc:Fallback>
      <p:transition spd="slow" advTm="5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and-painted yo-yo,yo-yo,Red yo-yo,cartoon vector,yo-yo vector | Alphabet  illustration, Cartoons vector, Vector">
            <a:extLst>
              <a:ext uri="{FF2B5EF4-FFF2-40B4-BE49-F238E27FC236}">
                <a16:creationId xmlns:a16="http://schemas.microsoft.com/office/drawing/2014/main" id="{E88D31FD-AD04-40B9-9C70-74E940A8D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503" y="1123527"/>
            <a:ext cx="227937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Zinc yellow | ColourLex">
            <a:extLst>
              <a:ext uri="{FF2B5EF4-FFF2-40B4-BE49-F238E27FC236}">
                <a16:creationId xmlns:a16="http://schemas.microsoft.com/office/drawing/2014/main" id="{2AD259C3-A563-431B-99CF-7FF0D4701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0676" y="2495948"/>
            <a:ext cx="3537345" cy="185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artoon happy yak Royalty Free Vector Image - VectorStock">
            <a:extLst>
              <a:ext uri="{FF2B5EF4-FFF2-40B4-BE49-F238E27FC236}">
                <a16:creationId xmlns:a16="http://schemas.microsoft.com/office/drawing/2014/main" id="{402C51D6-D687-4F04-A19A-46C2C2BC5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8162336" y="1909567"/>
            <a:ext cx="3517120" cy="303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8DB0ABC-3137-4505-B96D-5337EBBC50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12"/>
    </mc:Choice>
    <mc:Fallback>
      <p:transition spd="slow" advTm="10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4347DE4-B4AE-4825-B7D6-ABFDEC8F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322" y="643466"/>
            <a:ext cx="551535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9ABF50-74B4-4511-938D-F9A4A4B08B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2"/>
    </mc:Choice>
    <mc:Fallback>
      <p:transition spd="slow" advTm="11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happy yak Royalty Free Vector Image - VectorStock">
            <a:extLst>
              <a:ext uri="{FF2B5EF4-FFF2-40B4-BE49-F238E27FC236}">
                <a16:creationId xmlns:a16="http://schemas.microsoft.com/office/drawing/2014/main" id="{1F37F3EB-94D9-4965-9806-5289F6BC0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643467" y="1147566"/>
            <a:ext cx="5291667" cy="4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C1FB52-F962-4277-B9CF-172C5579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8" y="756440"/>
            <a:ext cx="5291666" cy="53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B037931-3CCB-408D-A4DD-2A9E13B99A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52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5"/>
    </mc:Choice>
    <mc:Fallback>
      <p:transition spd="slow" advTm="1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toon happy yak Royalty Free Vector Image - VectorStock">
            <a:extLst>
              <a:ext uri="{FF2B5EF4-FFF2-40B4-BE49-F238E27FC236}">
                <a16:creationId xmlns:a16="http://schemas.microsoft.com/office/drawing/2014/main" id="{1F37F3EB-94D9-4965-9806-5289F6BC0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 bwMode="auto">
          <a:xfrm>
            <a:off x="643467" y="1147566"/>
            <a:ext cx="5291667" cy="456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EC1FB52-F962-4277-B9CF-172C5579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8" y="756440"/>
            <a:ext cx="5291666" cy="534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A0D57E-BF29-4855-87D6-191FF8CAF4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59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35"/>
    </mc:Choice>
    <mc:Fallback>
      <p:transition spd="slow" advTm="10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1452320" y="429287"/>
            <a:ext cx="106046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550" y="429287"/>
            <a:ext cx="10936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9680528" y="389717"/>
            <a:ext cx="105915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2623432" y="5187566"/>
            <a:ext cx="108361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115" y="1989000"/>
            <a:ext cx="10610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8796593" y="5187566"/>
            <a:ext cx="108535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10590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2214" y="1989000"/>
            <a:ext cx="108542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846" y="1989000"/>
            <a:ext cx="10772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105738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65" y="5187566"/>
            <a:ext cx="107057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6052" y="429287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4175" y="5182009"/>
            <a:ext cx="10773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6593" y="3560359"/>
            <a:ext cx="10638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99" y="369228"/>
            <a:ext cx="107429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9882" y="3548713"/>
            <a:ext cx="10719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449" y="358828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565701" y="3548713"/>
            <a:ext cx="118961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10746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757" y="1994557"/>
            <a:ext cx="108816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587" y="3588283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6009" y="5182009"/>
            <a:ext cx="10692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669C30-ECF8-4234-BDF2-C7C59DCCDC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29"/>
    </mc:Choice>
    <mc:Fallback>
      <p:transition spd="slow" advTm="5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tter y -Handwriting Sheet - Studyladder Interactive Learning Games">
            <a:extLst>
              <a:ext uri="{FF2B5EF4-FFF2-40B4-BE49-F238E27FC236}">
                <a16:creationId xmlns:a16="http://schemas.microsoft.com/office/drawing/2014/main" id="{D425AF48-CE36-4E5B-81E0-51E8FD00D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30501" r="13360" b="50000"/>
          <a:stretch/>
        </p:blipFill>
        <p:spPr bwMode="auto">
          <a:xfrm>
            <a:off x="1055076" y="1913207"/>
            <a:ext cx="3383732" cy="11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41640-1682-4E4B-AF97-B322906BB37E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051560" y="2077560"/>
              <a:ext cx="3016800" cy="951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41640-1682-4E4B-AF97-B322906BB3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42200" y="2068200"/>
                <a:ext cx="3035520" cy="970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AA513F-6E8A-400D-8E65-0AFDED0EC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29"/>
    </mc:Choice>
    <mc:Fallback>
      <p:transition spd="slow" advTm="41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5|1.3|1.6|1.6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|1.1|1|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1|1.1|1.1|1|1.1|1|1.2|1|1.1|1.1|1.1|0.9|1.1|1.1|1.1|1.1|1.2|1.2|1|1.2|1.2|1.1|3.2|0.9|1|1.1|1.2|1.1|0.9|1.1|0.9|1.2|1|1|1|1.2|1.1|1.2|1|0.9|1|1|1|1.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y</dc:title>
  <dc:creator>Laptop</dc:creator>
  <cp:lastModifiedBy>Laptop</cp:lastModifiedBy>
  <cp:revision>3</cp:revision>
  <dcterms:created xsi:type="dcterms:W3CDTF">2021-01-22T12:54:51Z</dcterms:created>
  <dcterms:modified xsi:type="dcterms:W3CDTF">2021-01-28T09:25:23Z</dcterms:modified>
</cp:coreProperties>
</file>