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9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4377F-0BF7-465D-AD5F-2509887332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16F1A92-8D19-4692-85FE-5B9018BC65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26197DB-7508-44BE-AC24-A9FCD3854B68}"/>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5" name="Footer Placeholder 4">
            <a:extLst>
              <a:ext uri="{FF2B5EF4-FFF2-40B4-BE49-F238E27FC236}">
                <a16:creationId xmlns:a16="http://schemas.microsoft.com/office/drawing/2014/main" id="{FF8A3967-46E3-4A58-A56E-1B3C76617C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52B909-07DB-4C91-AAD6-1F2CA9C42BA2}"/>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2384421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AE466-36E2-47F6-8573-257024AF129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BE95C9-503A-4CBD-BCCE-20796CCB87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1F4E7D-721D-44BA-8EB1-5207A003DE60}"/>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5" name="Footer Placeholder 4">
            <a:extLst>
              <a:ext uri="{FF2B5EF4-FFF2-40B4-BE49-F238E27FC236}">
                <a16:creationId xmlns:a16="http://schemas.microsoft.com/office/drawing/2014/main" id="{14742F62-3B9A-465D-A9F1-65D6041105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35D54B-56F5-430D-88F3-7431DB24A5A8}"/>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157454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34E930-0DAA-4778-AB29-52CBB776D2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2DCE16-E495-4FAB-93BD-1A8929352E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78F7D8-FB98-4787-8716-8E181AB0EE43}"/>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5" name="Footer Placeholder 4">
            <a:extLst>
              <a:ext uri="{FF2B5EF4-FFF2-40B4-BE49-F238E27FC236}">
                <a16:creationId xmlns:a16="http://schemas.microsoft.com/office/drawing/2014/main" id="{50D0BF37-55CF-4B91-A60F-479E725840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EE2583-8CDF-439E-9FAE-F7D8BBB2D4E3}"/>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3857053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CC7EB-B222-4FFC-8E2A-ED952DCE196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FF08A7C-AA25-45B1-9498-2F147D0AE1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6B06D0-EA42-4E34-9A93-B50E4D7A96EE}"/>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5" name="Footer Placeholder 4">
            <a:extLst>
              <a:ext uri="{FF2B5EF4-FFF2-40B4-BE49-F238E27FC236}">
                <a16:creationId xmlns:a16="http://schemas.microsoft.com/office/drawing/2014/main" id="{13E13017-2A20-4183-B789-014E31691F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FB1D81-872B-4508-B6A3-FC8A638D3FC1}"/>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1540314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48349-7330-4F7C-9ADC-031761037E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BF1A4CF-10CF-410C-8AA9-7B0EE48CB2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705B09-C261-4A48-B96E-7A3ABB09DBE8}"/>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5" name="Footer Placeholder 4">
            <a:extLst>
              <a:ext uri="{FF2B5EF4-FFF2-40B4-BE49-F238E27FC236}">
                <a16:creationId xmlns:a16="http://schemas.microsoft.com/office/drawing/2014/main" id="{8247063B-882C-44DD-B939-337FBA0A1B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B7A307-BA63-4174-987C-3A8B3CDC2088}"/>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1793681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0E94B-9E70-4DA1-A057-23037CDD07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4EB483-7BD1-4072-B194-75DA2C8D5C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5F0F19-BAC6-4CCD-8644-BACD4B6B1A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BE6FBED-CC30-44B6-A11A-E7FA7519F328}"/>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6" name="Footer Placeholder 5">
            <a:extLst>
              <a:ext uri="{FF2B5EF4-FFF2-40B4-BE49-F238E27FC236}">
                <a16:creationId xmlns:a16="http://schemas.microsoft.com/office/drawing/2014/main" id="{E77E74BF-7497-4461-88CC-CBEA0E1966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C37CC2-46BD-4BB1-934A-A3C1A4C99E4E}"/>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411892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6803B-AD73-4CF0-8CA6-AF4ACE5937B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2E5B57D-BEFF-4063-B289-7B05A44585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12ACF5-E151-4BB5-8EDE-F9448B10B5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8768ACF-E791-4F17-9C95-4F84DD823E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38C070-2B33-4B87-ABE8-B2600A0746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BB7763-FB40-46EE-B034-03CC884D2616}"/>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8" name="Footer Placeholder 7">
            <a:extLst>
              <a:ext uri="{FF2B5EF4-FFF2-40B4-BE49-F238E27FC236}">
                <a16:creationId xmlns:a16="http://schemas.microsoft.com/office/drawing/2014/main" id="{7332B665-A567-4876-A015-B470C482C6D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E9731CF-F1D7-413D-88F9-D17D7CA3640F}"/>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2496771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B0FA2-B3CF-4ADE-9C6E-DB86C267100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0191B4-0793-4484-B66B-E95A95B6EAF2}"/>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4" name="Footer Placeholder 3">
            <a:extLst>
              <a:ext uri="{FF2B5EF4-FFF2-40B4-BE49-F238E27FC236}">
                <a16:creationId xmlns:a16="http://schemas.microsoft.com/office/drawing/2014/main" id="{5D9BDEBE-0DC0-4281-BE20-CFFB8754CB5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0C39DCA-2F47-4AF3-B01C-DCE451D4A91C}"/>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525056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D5F2E7-D7DB-45B1-A92A-923D58F4EFAA}"/>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3" name="Footer Placeholder 2">
            <a:extLst>
              <a:ext uri="{FF2B5EF4-FFF2-40B4-BE49-F238E27FC236}">
                <a16:creationId xmlns:a16="http://schemas.microsoft.com/office/drawing/2014/main" id="{1B2BA5FD-7873-4064-AB3A-5525BC35CC5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3D8DDA-F35F-4D16-888D-E4657D9620B3}"/>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877513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99DD7-67CB-49EA-B57B-15834555D5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49FE360-AEC7-449A-88B3-082A99076D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CB11688-0869-4907-AB38-668856E82A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F763CB-6849-4290-8354-0A6A856D9FAA}"/>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6" name="Footer Placeholder 5">
            <a:extLst>
              <a:ext uri="{FF2B5EF4-FFF2-40B4-BE49-F238E27FC236}">
                <a16:creationId xmlns:a16="http://schemas.microsoft.com/office/drawing/2014/main" id="{B22BEFC5-7D43-4FFC-A1DA-DD415588234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EC5E29-4CB0-47B6-9FE1-B9B20B67A095}"/>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1215006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B2A4F-0FED-40F3-AE5E-D9CDF911FD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CE85415-155D-4F6B-BB74-ADF614B3D8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649AB7B-4200-48CA-A145-8312B77951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9DC12B-0A69-491D-A9E8-97A6C627DC0D}"/>
              </a:ext>
            </a:extLst>
          </p:cNvPr>
          <p:cNvSpPr>
            <a:spLocks noGrp="1"/>
          </p:cNvSpPr>
          <p:nvPr>
            <p:ph type="dt" sz="half" idx="10"/>
          </p:nvPr>
        </p:nvSpPr>
        <p:spPr/>
        <p:txBody>
          <a:bodyPr/>
          <a:lstStyle/>
          <a:p>
            <a:fld id="{D34D8662-213F-4B8F-AEFC-97E69A870BE6}" type="datetimeFigureOut">
              <a:rPr lang="en-GB" smtClean="0"/>
              <a:t>21/01/2021</a:t>
            </a:fld>
            <a:endParaRPr lang="en-GB"/>
          </a:p>
        </p:txBody>
      </p:sp>
      <p:sp>
        <p:nvSpPr>
          <p:cNvPr id="6" name="Footer Placeholder 5">
            <a:extLst>
              <a:ext uri="{FF2B5EF4-FFF2-40B4-BE49-F238E27FC236}">
                <a16:creationId xmlns:a16="http://schemas.microsoft.com/office/drawing/2014/main" id="{43B53B74-4E44-479B-9321-1F4FBA16CB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155A82-AE6B-4B45-AA17-D4FBF41A83D6}"/>
              </a:ext>
            </a:extLst>
          </p:cNvPr>
          <p:cNvSpPr>
            <a:spLocks noGrp="1"/>
          </p:cNvSpPr>
          <p:nvPr>
            <p:ph type="sldNum" sz="quarter" idx="12"/>
          </p:nvPr>
        </p:nvSpPr>
        <p:spPr/>
        <p:txBody>
          <a:bodyPr/>
          <a:lstStyle/>
          <a:p>
            <a:fld id="{F5E3C4C6-633B-419E-ADAB-CA1911E641C0}" type="slidenum">
              <a:rPr lang="en-GB" smtClean="0"/>
              <a:t>‹#›</a:t>
            </a:fld>
            <a:endParaRPr lang="en-GB"/>
          </a:p>
        </p:txBody>
      </p:sp>
    </p:spTree>
    <p:extLst>
      <p:ext uri="{BB962C8B-B14F-4D97-AF65-F5344CB8AC3E}">
        <p14:creationId xmlns:p14="http://schemas.microsoft.com/office/powerpoint/2010/main" val="858376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CD06BA-FBD1-4359-89E6-2451B754F3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380ACF-EC0D-4851-8BCB-42E520AE92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C9E45D-3500-4A9E-834B-27207A8BAD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4D8662-213F-4B8F-AEFC-97E69A870BE6}" type="datetimeFigureOut">
              <a:rPr lang="en-GB" smtClean="0"/>
              <a:t>21/01/2021</a:t>
            </a:fld>
            <a:endParaRPr lang="en-GB"/>
          </a:p>
        </p:txBody>
      </p:sp>
      <p:sp>
        <p:nvSpPr>
          <p:cNvPr id="5" name="Footer Placeholder 4">
            <a:extLst>
              <a:ext uri="{FF2B5EF4-FFF2-40B4-BE49-F238E27FC236}">
                <a16:creationId xmlns:a16="http://schemas.microsoft.com/office/drawing/2014/main" id="{84A72EE1-0206-4FE0-9894-B31163B430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106FF9E-EB68-43B6-A76D-9BDAA26E6A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E3C4C6-633B-419E-ADAB-CA1911E641C0}" type="slidenum">
              <a:rPr lang="en-GB" smtClean="0"/>
              <a:t>‹#›</a:t>
            </a:fld>
            <a:endParaRPr lang="en-GB"/>
          </a:p>
        </p:txBody>
      </p:sp>
    </p:spTree>
    <p:extLst>
      <p:ext uri="{BB962C8B-B14F-4D97-AF65-F5344CB8AC3E}">
        <p14:creationId xmlns:p14="http://schemas.microsoft.com/office/powerpoint/2010/main" val="1250397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D9844-6C3A-42E4-9035-EB99591C8A43}"/>
              </a:ext>
            </a:extLst>
          </p:cNvPr>
          <p:cNvSpPr>
            <a:spLocks noGrp="1"/>
          </p:cNvSpPr>
          <p:nvPr>
            <p:ph type="ctrTitle"/>
          </p:nvPr>
        </p:nvSpPr>
        <p:spPr/>
        <p:txBody>
          <a:bodyPr/>
          <a:lstStyle/>
          <a:p>
            <a:r>
              <a:rPr lang="en-GB" dirty="0">
                <a:latin typeface="Arial" panose="020B0604020202020204" pitchFamily="34" charset="0"/>
                <a:cs typeface="Arial" panose="020B0604020202020204" pitchFamily="34" charset="0"/>
              </a:rPr>
              <a:t>Hansel and Gretel</a:t>
            </a:r>
            <a:r>
              <a:rPr lang="en-GB" dirty="0"/>
              <a:t>.</a:t>
            </a:r>
          </a:p>
        </p:txBody>
      </p:sp>
      <p:sp>
        <p:nvSpPr>
          <p:cNvPr id="3" name="Subtitle 2">
            <a:extLst>
              <a:ext uri="{FF2B5EF4-FFF2-40B4-BE49-F238E27FC236}">
                <a16:creationId xmlns:a16="http://schemas.microsoft.com/office/drawing/2014/main" id="{D046CF6C-582A-4786-B545-BB19AFBF7AE2}"/>
              </a:ext>
            </a:extLst>
          </p:cNvPr>
          <p:cNvSpPr>
            <a:spLocks noGrp="1"/>
          </p:cNvSpPr>
          <p:nvPr>
            <p:ph type="subTitle" idx="1"/>
          </p:nvPr>
        </p:nvSpPr>
        <p:spPr/>
        <p:txBody>
          <a:bodyPr/>
          <a:lstStyle/>
          <a:p>
            <a:r>
              <a:rPr lang="en-GB" dirty="0">
                <a:latin typeface="Arial" panose="020B0604020202020204" pitchFamily="34" charset="0"/>
                <a:cs typeface="Arial" panose="020B0604020202020204" pitchFamily="34" charset="0"/>
              </a:rPr>
              <a:t>Using inference skills.</a:t>
            </a:r>
          </a:p>
          <a:p>
            <a:r>
              <a:rPr lang="en-GB" dirty="0">
                <a:latin typeface="Arial" panose="020B0604020202020204" pitchFamily="34" charset="0"/>
                <a:cs typeface="Arial" panose="020B0604020202020204" pitchFamily="34" charset="0"/>
              </a:rPr>
              <a:t>This is using the pictures and text for clues  to find out more about the story and characters.</a:t>
            </a:r>
          </a:p>
          <a:p>
            <a:endParaRPr lang="en-GB" dirty="0"/>
          </a:p>
        </p:txBody>
      </p:sp>
    </p:spTree>
    <p:extLst>
      <p:ext uri="{BB962C8B-B14F-4D97-AF65-F5344CB8AC3E}">
        <p14:creationId xmlns:p14="http://schemas.microsoft.com/office/powerpoint/2010/main" val="360365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9AB3E01-7D4B-45A1-81CF-398D0ABCE3A7}"/>
              </a:ext>
            </a:extLst>
          </p:cNvPr>
          <p:cNvPicPr>
            <a:picLocks noChangeAspect="1"/>
          </p:cNvPicPr>
          <p:nvPr/>
        </p:nvPicPr>
        <p:blipFill>
          <a:blip r:embed="rId2"/>
          <a:stretch>
            <a:fillRect/>
          </a:stretch>
        </p:blipFill>
        <p:spPr>
          <a:xfrm>
            <a:off x="121482" y="299803"/>
            <a:ext cx="3229146" cy="3518941"/>
          </a:xfrm>
          <a:prstGeom prst="rect">
            <a:avLst/>
          </a:prstGeom>
        </p:spPr>
      </p:pic>
      <p:pic>
        <p:nvPicPr>
          <p:cNvPr id="5" name="Picture 4">
            <a:extLst>
              <a:ext uri="{FF2B5EF4-FFF2-40B4-BE49-F238E27FC236}">
                <a16:creationId xmlns:a16="http://schemas.microsoft.com/office/drawing/2014/main" id="{9C5CA631-83AF-4B2B-8517-DF5F03543599}"/>
              </a:ext>
            </a:extLst>
          </p:cNvPr>
          <p:cNvPicPr>
            <a:picLocks noChangeAspect="1"/>
          </p:cNvPicPr>
          <p:nvPr/>
        </p:nvPicPr>
        <p:blipFill>
          <a:blip r:embed="rId3"/>
          <a:stretch>
            <a:fillRect/>
          </a:stretch>
        </p:blipFill>
        <p:spPr>
          <a:xfrm>
            <a:off x="121482" y="3956171"/>
            <a:ext cx="4411247" cy="2602026"/>
          </a:xfrm>
          <a:prstGeom prst="rect">
            <a:avLst/>
          </a:prstGeom>
        </p:spPr>
      </p:pic>
      <p:sp>
        <p:nvSpPr>
          <p:cNvPr id="6" name="TextBox 5">
            <a:extLst>
              <a:ext uri="{FF2B5EF4-FFF2-40B4-BE49-F238E27FC236}">
                <a16:creationId xmlns:a16="http://schemas.microsoft.com/office/drawing/2014/main" id="{71589F10-8768-458C-A9BF-6CE2A6405CDF}"/>
              </a:ext>
            </a:extLst>
          </p:cNvPr>
          <p:cNvSpPr txBox="1"/>
          <p:nvPr/>
        </p:nvSpPr>
        <p:spPr>
          <a:xfrm>
            <a:off x="5036695" y="464695"/>
            <a:ext cx="6280879" cy="707886"/>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The picture show us that the  woodcutter looks extremely sad and worried. </a:t>
            </a:r>
          </a:p>
        </p:txBody>
      </p:sp>
      <p:sp>
        <p:nvSpPr>
          <p:cNvPr id="7" name="TextBox 6">
            <a:extLst>
              <a:ext uri="{FF2B5EF4-FFF2-40B4-BE49-F238E27FC236}">
                <a16:creationId xmlns:a16="http://schemas.microsoft.com/office/drawing/2014/main" id="{8B3A1BB7-2FFE-43FE-965A-7CA88A70CA06}"/>
              </a:ext>
            </a:extLst>
          </p:cNvPr>
          <p:cNvSpPr txBox="1"/>
          <p:nvPr/>
        </p:nvSpPr>
        <p:spPr>
          <a:xfrm>
            <a:off x="4886792" y="3429000"/>
            <a:ext cx="7183726" cy="3416320"/>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The word ‘fretting’ is another word for worrying.</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Words ‘tossing and turning’ tell us that the woodcutter is not able to sleep properly.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questions he asks show us that he is very worried about his family.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I think it shows us that the man is worried for his family and cares for them. He doesn’t want anything to happen to them. </a:t>
            </a:r>
          </a:p>
          <a:p>
            <a:endParaRPr lang="en-GB" dirty="0"/>
          </a:p>
          <a:p>
            <a:endParaRPr lang="en-GB" dirty="0"/>
          </a:p>
        </p:txBody>
      </p:sp>
    </p:spTree>
    <p:extLst>
      <p:ext uri="{BB962C8B-B14F-4D97-AF65-F5344CB8AC3E}">
        <p14:creationId xmlns:p14="http://schemas.microsoft.com/office/powerpoint/2010/main" val="3017022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6418F11-DA81-4512-9077-79178BCEE80E}"/>
              </a:ext>
            </a:extLst>
          </p:cNvPr>
          <p:cNvPicPr>
            <a:picLocks noChangeAspect="1"/>
          </p:cNvPicPr>
          <p:nvPr/>
        </p:nvPicPr>
        <p:blipFill>
          <a:blip r:embed="rId2"/>
          <a:stretch>
            <a:fillRect/>
          </a:stretch>
        </p:blipFill>
        <p:spPr>
          <a:xfrm>
            <a:off x="281769" y="114455"/>
            <a:ext cx="7455525" cy="2853597"/>
          </a:xfrm>
          <a:prstGeom prst="rect">
            <a:avLst/>
          </a:prstGeom>
        </p:spPr>
      </p:pic>
      <p:sp>
        <p:nvSpPr>
          <p:cNvPr id="4" name="TextBox 3">
            <a:extLst>
              <a:ext uri="{FF2B5EF4-FFF2-40B4-BE49-F238E27FC236}">
                <a16:creationId xmlns:a16="http://schemas.microsoft.com/office/drawing/2014/main" id="{D9BD5786-711D-424D-A9B0-EA98E8B6D49B}"/>
              </a:ext>
            </a:extLst>
          </p:cNvPr>
          <p:cNvSpPr txBox="1"/>
          <p:nvPr/>
        </p:nvSpPr>
        <p:spPr>
          <a:xfrm>
            <a:off x="281769" y="3612630"/>
            <a:ext cx="10181365" cy="2585323"/>
          </a:xfrm>
          <a:prstGeom prst="rect">
            <a:avLst/>
          </a:prstGeom>
          <a:noFill/>
        </p:spPr>
        <p:txBody>
          <a:bodyPr wrap="square" rtlCol="0">
            <a:spAutoFit/>
          </a:bodyPr>
          <a:lstStyle/>
          <a:p>
            <a:r>
              <a:rPr lang="en-GB" dirty="0"/>
              <a:t>What does this part of the text tell you about the wife?</a:t>
            </a:r>
          </a:p>
          <a:p>
            <a:endParaRPr lang="en-GB" dirty="0"/>
          </a:p>
          <a:p>
            <a:r>
              <a:rPr lang="en-GB" dirty="0"/>
              <a:t>I think it shows she is cruel, unkind, mean, greedy and selfish. </a:t>
            </a:r>
          </a:p>
          <a:p>
            <a:endParaRPr lang="en-GB" dirty="0"/>
          </a:p>
          <a:p>
            <a:r>
              <a:rPr lang="en-GB" dirty="0"/>
              <a:t>She wants to take them into the forest so they can’t find their way back and might be in danger. She is selfish because she wants all the food to herself and not share it with the children.  </a:t>
            </a:r>
          </a:p>
          <a:p>
            <a:endParaRPr lang="en-GB" dirty="0"/>
          </a:p>
          <a:p>
            <a:r>
              <a:rPr lang="en-GB" dirty="0"/>
              <a:t>The words ‘get rid’ show that she does not love or care for the children. Sometime people say they will ‘get rid’ of old things or rubbish. </a:t>
            </a:r>
          </a:p>
        </p:txBody>
      </p:sp>
    </p:spTree>
    <p:extLst>
      <p:ext uri="{BB962C8B-B14F-4D97-AF65-F5344CB8AC3E}">
        <p14:creationId xmlns:p14="http://schemas.microsoft.com/office/powerpoint/2010/main" val="4279482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964B5A8-8050-474E-AA13-CC20E031CB2C}"/>
              </a:ext>
            </a:extLst>
          </p:cNvPr>
          <p:cNvSpPr txBox="1"/>
          <p:nvPr/>
        </p:nvSpPr>
        <p:spPr>
          <a:xfrm>
            <a:off x="689548" y="854439"/>
            <a:ext cx="10418163" cy="1754326"/>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Now use the pictures and text on the worksheet.</a:t>
            </a:r>
          </a:p>
          <a:p>
            <a:r>
              <a:rPr lang="en-GB" dirty="0">
                <a:latin typeface="Arial" panose="020B0604020202020204" pitchFamily="34" charset="0"/>
                <a:cs typeface="Arial" panose="020B0604020202020204" pitchFamily="34" charset="0"/>
              </a:rPr>
              <a:t> </a:t>
            </a:r>
          </a:p>
          <a:p>
            <a:r>
              <a:rPr lang="en-GB" dirty="0">
                <a:latin typeface="Arial" panose="020B0604020202020204" pitchFamily="34" charset="0"/>
                <a:cs typeface="Arial" panose="020B0604020202020204" pitchFamily="34" charset="0"/>
              </a:rPr>
              <a:t>What clues tell you more about the story and characters?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This can sometimes be a tricky job as you have to read  and look at the pictures carefully and really think about them. </a:t>
            </a:r>
          </a:p>
        </p:txBody>
      </p:sp>
    </p:spTree>
    <p:extLst>
      <p:ext uri="{BB962C8B-B14F-4D97-AF65-F5344CB8AC3E}">
        <p14:creationId xmlns:p14="http://schemas.microsoft.com/office/powerpoint/2010/main" val="2426106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TotalTime>
  <Words>260</Words>
  <Application>Microsoft Office PowerPoint</Application>
  <PresentationFormat>Widescreen</PresentationFormat>
  <Paragraphs>23</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Hansel and Gretel.</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nicola lawson</dc:creator>
  <cp:lastModifiedBy>nicola lawson</cp:lastModifiedBy>
  <cp:revision>3</cp:revision>
  <dcterms:created xsi:type="dcterms:W3CDTF">2021-01-21T09:42:45Z</dcterms:created>
  <dcterms:modified xsi:type="dcterms:W3CDTF">2021-01-21T12:21:16Z</dcterms:modified>
</cp:coreProperties>
</file>