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6DB6-70B9-4F22-9F99-FBCDD1B66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0A01A-90D1-4001-9945-F02BEC5A7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37488-DE03-4147-A8C2-6EFF4E9A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85F0-D1E2-4D47-93E6-A0D5AD7E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98C3B-F0A5-43FB-8511-3CDAED27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5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C3ED-73F7-411D-A238-980F0310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37EC7-60BA-4EE4-85B2-F94AEA020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0C946-94A4-4BE4-BF3F-07955CCD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29B2F-F0D3-4CC7-90F1-10B15367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9595-1518-4825-B77B-27D299C9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3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A8EA5-DF24-4A89-B6B8-937A1378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7D531-0C1A-44EA-A73E-395117763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B00D2-541D-48A6-B16F-D3499542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E1BA6-FCA0-452E-92DA-606FC0AB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74487-CB9D-44E6-966A-68285A2E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1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16C8-F9C4-460A-A50D-8DE69379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D15B-193D-47BF-8523-9658E0E12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9B240-9AF1-438E-9495-2570EFD5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43644-7244-41A7-BEA8-D9AF756F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C2B41-1D85-470A-8213-2AF630BD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6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BF3D-674B-4A5B-970E-6507D680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9B107-1DDD-4112-8D46-5CAA03A1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8706-91DD-4A3A-B097-2401901C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974D-EEA4-48AF-91E4-AB8AAC1A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533AC-0148-496A-A520-03261CAB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3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A0FB-F23C-41AD-8760-C3DDEFA2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A54BE-84B9-4D77-A961-695FE7542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984FE-8ED0-4F9A-896A-154A1A264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006F3-960B-4F03-B2C3-20C6736E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6980F-37AC-4D96-8E81-E5D2DFAE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E11A-E1FA-42C5-9A1F-A4F062F7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9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C509-8356-4EDF-A3F6-0593C2C1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C43F8-4FB1-4F70-8ADF-ADD8CE271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D424A-E0F6-4668-9AE9-766F34331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B24B1-07A5-4394-8E2A-96D97805F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88B6F-D4B0-45D5-A65D-4CCA45CD8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38CD3-04B4-45F9-983C-56491026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7D446-6205-41DB-B695-7C34CC6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7C0BE-CDFC-4590-B3DD-C9E4882F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12F9-3197-4CA6-80F7-169E34A3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0551A-C328-46B0-A87E-EC2E80B3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5C56C-720A-4BEC-BB52-F96BA0F7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5194A-63AC-4C16-8F54-7EFC5216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1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73FBD-F588-440E-81DA-BF498B4B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CB9DC-A4CF-407C-8CD7-563DCCA9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891FA-11B1-44C6-9DBF-A8FD4AD0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78C2-6B84-426F-9DC7-527C99F1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B9D9B-1515-44AA-A0E8-CC07B1D3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94BAC-CDB3-4667-B768-CCDDCD2F0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3BDE1-208B-48AE-99D1-184B8514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6EDEF-111E-4830-AE99-7F403083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19249-1126-4C81-9A80-2B01E2FC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8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E0DF-723B-4892-91B5-9C42ACEC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94CE6-A91E-415C-A955-95253FD4D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33846-CB48-4150-9ECA-4B9A92C7B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4542D-9912-4883-8BD1-3782EF8C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B336-71DF-4B65-A31C-907971CB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56ADB-7F23-46DA-9572-358A2557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2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E3A3C-DB56-4034-8B9E-14326BC6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11E31-DA37-47DC-A17D-1D5B83E9C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4BA92-D05F-4AB8-B6BE-2EC9BD03C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5FED8-2160-452A-BDA7-3AD6A20756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7FFE9-E926-4500-B310-9E2CE66EB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B7BB1-10ED-4D2A-B445-00CF9E80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5B47-91CC-4FEE-9A58-39A10315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79EFD-699F-4C80-8E5B-F1C96647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0" y="57150"/>
            <a:ext cx="8617475" cy="6638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243BCB-835A-439E-BD2C-14C758246E00}"/>
              </a:ext>
            </a:extLst>
          </p:cNvPr>
          <p:cNvSpPr/>
          <p:nvPr/>
        </p:nvSpPr>
        <p:spPr>
          <a:xfrm>
            <a:off x="8655728" y="0"/>
            <a:ext cx="337060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1.Which word in this sentence shows that Glyn is a dog?</a:t>
            </a: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Glyn barked in delight as he raced ahead of his boy. </a:t>
            </a:r>
          </a:p>
        </p:txBody>
      </p:sp>
    </p:spTree>
    <p:extLst>
      <p:ext uri="{BB962C8B-B14F-4D97-AF65-F5344CB8AC3E}">
        <p14:creationId xmlns:p14="http://schemas.microsoft.com/office/powerpoint/2010/main" val="309797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6E630-A64C-417D-9768-61C07DDB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0"/>
            <a:ext cx="8820150" cy="6800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FA348D-F3B3-46BD-BBAE-4ED079B1FE3D}"/>
              </a:ext>
            </a:extLst>
          </p:cNvPr>
          <p:cNvSpPr/>
          <p:nvPr/>
        </p:nvSpPr>
        <p:spPr>
          <a:xfrm>
            <a:off x="8886547" y="57150"/>
            <a:ext cx="33706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2.How can you tell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excited?</a:t>
            </a:r>
          </a:p>
        </p:txBody>
      </p:sp>
    </p:spTree>
    <p:extLst>
      <p:ext uri="{BB962C8B-B14F-4D97-AF65-F5344CB8AC3E}">
        <p14:creationId xmlns:p14="http://schemas.microsoft.com/office/powerpoint/2010/main" val="22088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F5114-32CB-4CB4-9C77-8B3762D0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8" y="0"/>
            <a:ext cx="88868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9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AE933-D209-41BE-936B-8BABF4D8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5" y="0"/>
            <a:ext cx="8839200" cy="6800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D04A1B-4FF5-4745-B66B-DF6FDCEA6ACA}"/>
              </a:ext>
            </a:extLst>
          </p:cNvPr>
          <p:cNvSpPr/>
          <p:nvPr/>
        </p:nvSpPr>
        <p:spPr>
          <a:xfrm>
            <a:off x="8655728" y="0"/>
            <a:ext cx="33706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3.Why did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burst into tears?</a:t>
            </a:r>
          </a:p>
        </p:txBody>
      </p:sp>
    </p:spTree>
    <p:extLst>
      <p:ext uri="{BB962C8B-B14F-4D97-AF65-F5344CB8AC3E}">
        <p14:creationId xmlns:p14="http://schemas.microsoft.com/office/powerpoint/2010/main" val="236418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45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2021-02-23T18:13:23Z</dcterms:created>
  <dcterms:modified xsi:type="dcterms:W3CDTF">2021-02-23T18:39:53Z</dcterms:modified>
</cp:coreProperties>
</file>