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8"/>
  </p:handoutMasterIdLst>
  <p:sldIdLst>
    <p:sldId id="256" r:id="rId2"/>
    <p:sldId id="258" r:id="rId3"/>
    <p:sldId id="259" r:id="rId4"/>
    <p:sldId id="266" r:id="rId5"/>
    <p:sldId id="265" r:id="rId6"/>
    <p:sldId id="264" r:id="rId7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4674"/>
  </p:normalViewPr>
  <p:slideViewPr>
    <p:cSldViewPr snapToGrid="0" snapToObjects="1">
      <p:cViewPr varScale="1">
        <p:scale>
          <a:sx n="86" d="100"/>
          <a:sy n="86" d="100"/>
        </p:scale>
        <p:origin x="11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23034-5AD9-458A-BD2E-6884B3998ED2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7ACEB-7F37-4E8D-BFDF-82FC11EA86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5732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D34E-A410-B945-8473-58FB527E10D9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CD16-28E8-2D4E-AE01-989B78759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81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D34E-A410-B945-8473-58FB527E10D9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CD16-28E8-2D4E-AE01-989B78759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32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D34E-A410-B945-8473-58FB527E10D9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CD16-28E8-2D4E-AE01-989B78759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7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D34E-A410-B945-8473-58FB527E10D9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CD16-28E8-2D4E-AE01-989B78759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14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D34E-A410-B945-8473-58FB527E10D9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CD16-28E8-2D4E-AE01-989B78759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19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D34E-A410-B945-8473-58FB527E10D9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CD16-28E8-2D4E-AE01-989B78759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8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D34E-A410-B945-8473-58FB527E10D9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CD16-28E8-2D4E-AE01-989B78759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445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D34E-A410-B945-8473-58FB527E10D9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CD16-28E8-2D4E-AE01-989B78759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150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D34E-A410-B945-8473-58FB527E10D9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CD16-28E8-2D4E-AE01-989B78759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11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D34E-A410-B945-8473-58FB527E10D9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CD16-28E8-2D4E-AE01-989B78759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7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D34E-A410-B945-8473-58FB527E10D9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CD16-28E8-2D4E-AE01-989B78759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1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ED34E-A410-B945-8473-58FB527E10D9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BCD16-28E8-2D4E-AE01-989B78759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6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Alternative Maths 2 –</a:t>
            </a:r>
            <a:br>
              <a:rPr lang="en-US" u="sng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Learning </a:t>
            </a:r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intention: Subtract numbers</a:t>
            </a:r>
            <a:endParaRPr lang="en-US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Subtract numbers to 20 </a:t>
            </a:r>
            <a:endParaRPr lang="en-US" u="sng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7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Recap</a:t>
            </a:r>
            <a:endParaRPr lang="en-US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First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complete these questions by filling in the gaps: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10 – 10 = ___		10 – 6 = ___		10 – 2 = ___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10 – 9 = ___		10 – 5 = ___		10 – 1 = ___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10 – 8 = ___		10 – 4 = ___		10 – 0 = ___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10 – 7 = 			10 – 3 = ___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slid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52933" y="3651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2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Subtract numbers</a:t>
            </a:r>
            <a:endParaRPr lang="en-US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When we subtract numbers we are taking away from the amount.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The number gets smaller.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For example: 						  </a:t>
            </a: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9 </a:t>
            </a:r>
            <a:endParaRPr lang="en-US" sz="4800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9 – 3 = 6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							   3		     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6</a:t>
            </a:r>
          </a:p>
        </p:txBody>
      </p:sp>
      <p:sp>
        <p:nvSpPr>
          <p:cNvPr id="5" name="Oval 4"/>
          <p:cNvSpPr/>
          <p:nvPr/>
        </p:nvSpPr>
        <p:spPr>
          <a:xfrm>
            <a:off x="1024128" y="5347017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463040" y="4758341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463040" y="5347017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956816" y="4751419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56816" y="5343556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395728" y="4754880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395728" y="5343556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889504" y="4754880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89504" y="5347017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2889504" y="4751419"/>
            <a:ext cx="365760" cy="464122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889504" y="5336634"/>
            <a:ext cx="365760" cy="464122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377440" y="5343556"/>
            <a:ext cx="365760" cy="464122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7945820" y="2487804"/>
            <a:ext cx="1545021" cy="1481959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7854275" y="3708678"/>
            <a:ext cx="371174" cy="1278263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280739" y="3708678"/>
            <a:ext cx="496824" cy="1278263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7326549" y="5002691"/>
            <a:ext cx="1055451" cy="120512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9280739" y="5000191"/>
            <a:ext cx="1055451" cy="120512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d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56400" y="62150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0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Subtract numbers</a:t>
            </a:r>
            <a:endParaRPr lang="en-US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Try this one: 						  </a:t>
            </a: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en-US" sz="4800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12 – 4 =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							   		     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24128" y="5347017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463040" y="4758341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463040" y="5347017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956816" y="4751419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56816" y="5343556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395728" y="4754880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395728" y="5343556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889504" y="4754880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89504" y="5347017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945820" y="2487804"/>
            <a:ext cx="1545021" cy="1481959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7854275" y="3708678"/>
            <a:ext cx="371174" cy="1278263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280739" y="3708678"/>
            <a:ext cx="496824" cy="1278263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7326549" y="5002691"/>
            <a:ext cx="1055451" cy="120512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9280739" y="5000191"/>
            <a:ext cx="1055451" cy="120512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012358" y="4758341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59519" y="4758341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27756" y="5374153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1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Subtract numbers</a:t>
            </a:r>
            <a:endParaRPr lang="en-US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6848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Answer: 						  </a:t>
            </a: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en-US" sz="4800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12 – 4 = 8						  12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							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						  4          	    8		     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24128" y="5347017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463040" y="4758341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463040" y="5347017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956816" y="4751419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56816" y="5343556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395728" y="4754880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395728" y="5343556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889504" y="4754880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89504" y="5347017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2889504" y="4751419"/>
            <a:ext cx="365760" cy="464122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889504" y="5336634"/>
            <a:ext cx="365760" cy="464122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377440" y="5343556"/>
            <a:ext cx="365760" cy="464122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7945820" y="2487804"/>
            <a:ext cx="1545021" cy="1481959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7854275" y="3708678"/>
            <a:ext cx="371174" cy="1278263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280739" y="3708678"/>
            <a:ext cx="496824" cy="1278263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7326549" y="5002691"/>
            <a:ext cx="1055451" cy="120512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9280739" y="5000191"/>
            <a:ext cx="1055451" cy="120512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012358" y="4758341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59519" y="4758341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39291" y="5347017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2361779" y="4735288"/>
            <a:ext cx="365760" cy="464122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58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Task</a:t>
            </a:r>
            <a:endParaRPr lang="en-US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Try these ones: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You could use objects in your home to help you, or draw the counters like I have done for the first question.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9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mr-IN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6 = 		11 </a:t>
            </a:r>
            <a:r>
              <a:rPr lang="mr-IN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1 = 			10 </a:t>
            </a:r>
            <a:r>
              <a:rPr lang="mr-IN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4 =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12 </a:t>
            </a:r>
            <a:r>
              <a:rPr lang="mr-IN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7 = 		17 </a:t>
            </a:r>
            <a:r>
              <a:rPr lang="mr-IN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5 = 			13 </a:t>
            </a:r>
            <a:r>
              <a:rPr lang="mr-IN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dirty="0">
                <a:latin typeface="Arial" charset="0"/>
                <a:ea typeface="Arial" charset="0"/>
                <a:cs typeface="Arial" charset="0"/>
              </a:rPr>
              <a:t>8</a:t>
            </a: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 = 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18 </a:t>
            </a:r>
            <a:r>
              <a:rPr lang="mr-IN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9 = 		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6 </a:t>
            </a:r>
            <a:r>
              <a:rPr lang="mr-IN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0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=			14 </a:t>
            </a:r>
            <a:r>
              <a:rPr lang="mr-IN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7 =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20 </a:t>
            </a:r>
            <a:r>
              <a:rPr lang="mr-IN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4 = 		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15 </a:t>
            </a:r>
            <a:r>
              <a:rPr lang="mr-IN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9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= 			16 – 6  =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38200" y="3450241"/>
            <a:ext cx="190500" cy="2581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73150" y="3450240"/>
            <a:ext cx="190500" cy="2581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320800" y="3450240"/>
            <a:ext cx="190500" cy="2581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568450" y="3450241"/>
            <a:ext cx="190500" cy="2581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803400" y="3450240"/>
            <a:ext cx="190500" cy="2581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051050" y="3450240"/>
            <a:ext cx="190500" cy="2581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108075" y="3731720"/>
            <a:ext cx="190500" cy="2581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343025" y="3731719"/>
            <a:ext cx="190500" cy="2581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590675" y="3731719"/>
            <a:ext cx="190500" cy="2581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044700" y="3396676"/>
            <a:ext cx="241300" cy="335044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765300" y="3396676"/>
            <a:ext cx="241300" cy="335044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511300" y="3731719"/>
            <a:ext cx="241300" cy="335044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535112" y="3396676"/>
            <a:ext cx="241300" cy="335044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255712" y="3731719"/>
            <a:ext cx="241300" cy="335044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296194" y="3396676"/>
            <a:ext cx="241300" cy="335044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slide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94535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79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317</Words>
  <Application>Microsoft Office PowerPoint</Application>
  <PresentationFormat>Widescreen</PresentationFormat>
  <Paragraphs>46</Paragraphs>
  <Slides>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Alternative Maths 2 – Learning intention: Subtract numbers</vt:lpstr>
      <vt:lpstr>Recap</vt:lpstr>
      <vt:lpstr>Subtract numbers</vt:lpstr>
      <vt:lpstr>Subtract numbers</vt:lpstr>
      <vt:lpstr>Subtract numbers</vt:lpstr>
      <vt:lpstr>Task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intention: Subtract numbers</dc:title>
  <dc:creator>Charlotte Craggs</dc:creator>
  <cp:lastModifiedBy>Hall, Linda</cp:lastModifiedBy>
  <cp:revision>9</cp:revision>
  <cp:lastPrinted>2021-02-10T12:28:19Z</cp:lastPrinted>
  <dcterms:created xsi:type="dcterms:W3CDTF">2021-02-07T18:04:15Z</dcterms:created>
  <dcterms:modified xsi:type="dcterms:W3CDTF">2021-02-10T12:30:05Z</dcterms:modified>
</cp:coreProperties>
</file>