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4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1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3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1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1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917C-623D-49D6-8C7E-791A68E5F15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7735-321B-4A36-89ED-01FDEEC31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  <a:t>20.1.21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make a prediction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0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cover below</a:t>
            </a:r>
            <a:endParaRPr lang="en-GB" dirty="0"/>
          </a:p>
        </p:txBody>
      </p:sp>
      <p:pic>
        <p:nvPicPr>
          <p:cNvPr id="4" name="Content Placeholder 3" descr="Image result for axel possum book of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222" y="1484784"/>
            <a:ext cx="4824113" cy="464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5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collection of poems by the writer T.S. Eliot.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the following words mean: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Possums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Possum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animal from Australia.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do with real life experiences.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Illustrated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Drawings to match the pictures.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2520280" cy="18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5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back at the front cover….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800464" cy="461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34076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do you think you can work out about the book from the cover? </a:t>
            </a:r>
            <a:endParaRPr lang="en-GB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Try to think of five different things.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5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20.1.21 To make a prediction</vt:lpstr>
      <vt:lpstr>Look at the cover below</vt:lpstr>
      <vt:lpstr>This is a collection of poems by the writer T.S. Eliot. </vt:lpstr>
      <vt:lpstr>PowerPoint Presentation</vt:lpstr>
      <vt:lpstr>Look back at the front cover….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make a prediction</dc:title>
  <dc:creator>Cook, Sarah</dc:creator>
  <cp:lastModifiedBy>Burns, Rachel</cp:lastModifiedBy>
  <cp:revision>6</cp:revision>
  <dcterms:created xsi:type="dcterms:W3CDTF">2021-01-19T09:17:28Z</dcterms:created>
  <dcterms:modified xsi:type="dcterms:W3CDTF">2021-01-20T10:00:26Z</dcterms:modified>
</cp:coreProperties>
</file>